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 id="2147483661"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23" roundtripDataSignature="AMtx7miepSXGaRNFtYY2hS6qd0ChJe8fG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81936D68-B913-422F-86E6-05DFCACC21A0}">
  <a:tblStyle styleId="{81936D68-B913-422F-86E6-05DFCACC21A0}" styleName="Table_0">
    <a:wholeTbl>
      <a:tcTxStyle b="off" i="off">
        <a:font>
          <a:latin typeface="Arial"/>
          <a:ea typeface="Arial"/>
          <a:cs typeface="Arial"/>
        </a:font>
        <a:srgbClr val="000000"/>
      </a:tcTxStyle>
    </a:wholeTbl>
    <a:band1H>
      <a:tcTxStyle b="off" i="off"/>
    </a:band1H>
    <a:band2H>
      <a:tcTxStyle b="off" i="off"/>
    </a:band2H>
    <a:band1V>
      <a:tcTxStyle b="off" i="off"/>
    </a:band1V>
    <a:band2V>
      <a:tcTxStyle b="off" i="off"/>
    </a:band2V>
    <a:lastCol>
      <a:tcTxStyle b="off" i="off"/>
    </a:lastCol>
    <a:firstCol>
      <a:tcTxStyle b="off" i="off"/>
    </a:firstCol>
    <a:lastRow>
      <a:tcTxStyle b="off" i="off"/>
    </a:lastRow>
    <a:seCell>
      <a:tcTxStyle b="off" i="off"/>
    </a:seCell>
    <a:swCell>
      <a:tcTxStyle b="off" i="off"/>
    </a:swCell>
    <a:firstRow>
      <a:tcTxStyle b="off" i="off"/>
    </a:firstRow>
    <a:neCell>
      <a:tcTxStyle b="off" i="off"/>
    </a:neCell>
    <a:nwCell>
      <a:tcTxStyle b="off" i="off"/>
    </a:nwCell>
  </a:tblStyle>
</a:tblStyleLst>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11" Type="http://schemas.openxmlformats.org/officeDocument/2006/relationships/slide" Target="slides/slide5.xml"/><Relationship Id="rId22" Type="http://schemas.openxmlformats.org/officeDocument/2006/relationships/slide" Target="slides/slide16.xml"/><Relationship Id="rId10" Type="http://schemas.openxmlformats.org/officeDocument/2006/relationships/slide" Target="slides/slide4.xml"/><Relationship Id="rId21" Type="http://schemas.openxmlformats.org/officeDocument/2006/relationships/slide" Target="slides/slide15.xml"/><Relationship Id="rId13" Type="http://schemas.openxmlformats.org/officeDocument/2006/relationships/slide" Target="slides/slide7.xml"/><Relationship Id="rId12" Type="http://schemas.openxmlformats.org/officeDocument/2006/relationships/slide" Target="slides/slide6.xml"/><Relationship Id="rId23" Type="http://customschemas.google.com/relationships/presentationmetadata" Target="metadata"/><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3.xml"/><Relationship Id="rId15" Type="http://schemas.openxmlformats.org/officeDocument/2006/relationships/slide" Target="slides/slide9.xml"/><Relationship Id="rId14" Type="http://schemas.openxmlformats.org/officeDocument/2006/relationships/slide" Target="slides/slide8.xml"/><Relationship Id="rId17" Type="http://schemas.openxmlformats.org/officeDocument/2006/relationships/slide" Target="slides/slide11.xml"/><Relationship Id="rId16" Type="http://schemas.openxmlformats.org/officeDocument/2006/relationships/slide" Target="slides/slide10.xml"/><Relationship Id="rId5" Type="http://schemas.openxmlformats.org/officeDocument/2006/relationships/slideMaster" Target="slideMasters/slideMaster2.xml"/><Relationship Id="rId19" Type="http://schemas.openxmlformats.org/officeDocument/2006/relationships/slide" Target="slides/slide13.xml"/><Relationship Id="rId6" Type="http://schemas.openxmlformats.org/officeDocument/2006/relationships/notesMaster" Target="notesMasters/notesMaster1.xml"/><Relationship Id="rId18" Type="http://schemas.openxmlformats.org/officeDocument/2006/relationships/slide" Target="slides/slide12.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5" name="Google Shape;13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g32302892880_0_5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3" name="Google Shape;143;g32302892880_0_5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7" name="Shape 147"/>
        <p:cNvGrpSpPr/>
        <p:nvPr/>
      </p:nvGrpSpPr>
      <p:grpSpPr>
        <a:xfrm>
          <a:off x="0" y="0"/>
          <a:ext cx="0" cy="0"/>
          <a:chOff x="0" y="0"/>
          <a:chExt cx="0" cy="0"/>
        </a:xfrm>
      </p:grpSpPr>
      <p:sp>
        <p:nvSpPr>
          <p:cNvPr id="148" name="Google Shape;148;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149" name="Google Shape;149;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155" name="Google Shape;155;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164" name="Google Shape;164;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175" name="Google Shape;175;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183" name="Google Shape;183;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192" name="Google Shape;192;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9" name="Shape 199"/>
        <p:cNvGrpSpPr/>
        <p:nvPr/>
      </p:nvGrpSpPr>
      <p:grpSpPr>
        <a:xfrm>
          <a:off x="0" y="0"/>
          <a:ext cx="0" cy="0"/>
          <a:chOff x="0" y="0"/>
          <a:chExt cx="0" cy="0"/>
        </a:xfrm>
      </p:grpSpPr>
      <p:sp>
        <p:nvSpPr>
          <p:cNvPr id="200" name="Google Shape;200;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201" name="Google Shape;201;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g37c5fe427f9_0_10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0" name="Google Shape;210;g37c5fe427f9_0_10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7" name="Shape 217"/>
        <p:cNvGrpSpPr/>
        <p:nvPr/>
      </p:nvGrpSpPr>
      <p:grpSpPr>
        <a:xfrm>
          <a:off x="0" y="0"/>
          <a:ext cx="0" cy="0"/>
          <a:chOff x="0" y="0"/>
          <a:chExt cx="0" cy="0"/>
        </a:xfrm>
      </p:grpSpPr>
      <p:sp>
        <p:nvSpPr>
          <p:cNvPr id="218" name="Google Shape;218;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219" name="Google Shape;219;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7" name="Shape 227"/>
        <p:cNvGrpSpPr/>
        <p:nvPr/>
      </p:nvGrpSpPr>
      <p:grpSpPr>
        <a:xfrm>
          <a:off x="0" y="0"/>
          <a:ext cx="0" cy="0"/>
          <a:chOff x="0" y="0"/>
          <a:chExt cx="0" cy="0"/>
        </a:xfrm>
      </p:grpSpPr>
      <p:sp>
        <p:nvSpPr>
          <p:cNvPr id="228" name="Google Shape;228;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229" name="Google Shape;229;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5" name="Shape 235"/>
        <p:cNvGrpSpPr/>
        <p:nvPr/>
      </p:nvGrpSpPr>
      <p:grpSpPr>
        <a:xfrm>
          <a:off x="0" y="0"/>
          <a:ext cx="0" cy="0"/>
          <a:chOff x="0" y="0"/>
          <a:chExt cx="0" cy="0"/>
        </a:xfrm>
      </p:grpSpPr>
      <p:sp>
        <p:nvSpPr>
          <p:cNvPr id="236" name="Google Shape;236;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237" name="Google Shape;237;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3" name="Shape 243"/>
        <p:cNvGrpSpPr/>
        <p:nvPr/>
      </p:nvGrpSpPr>
      <p:grpSpPr>
        <a:xfrm>
          <a:off x="0" y="0"/>
          <a:ext cx="0" cy="0"/>
          <a:chOff x="0" y="0"/>
          <a:chExt cx="0" cy="0"/>
        </a:xfrm>
      </p:grpSpPr>
      <p:sp>
        <p:nvSpPr>
          <p:cNvPr id="244" name="Google Shape;244;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245" name="Google Shape;245;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2" name="Shape 252"/>
        <p:cNvGrpSpPr/>
        <p:nvPr/>
      </p:nvGrpSpPr>
      <p:grpSpPr>
        <a:xfrm>
          <a:off x="0" y="0"/>
          <a:ext cx="0" cy="0"/>
          <a:chOff x="0" y="0"/>
          <a:chExt cx="0" cy="0"/>
        </a:xfrm>
      </p:grpSpPr>
      <p:sp>
        <p:nvSpPr>
          <p:cNvPr id="253" name="Google Shape;253;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Calibri"/>
              <a:buNone/>
            </a:pPr>
            <a:r>
              <a:t/>
            </a:r>
            <a:endParaRPr/>
          </a:p>
        </p:txBody>
      </p:sp>
      <p:sp>
        <p:nvSpPr>
          <p:cNvPr id="254" name="Google Shape;254;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g32302892880_0_10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3" name="Google Shape;263;g32302892880_0_10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1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1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21" name="Shape 21"/>
        <p:cNvGrpSpPr/>
        <p:nvPr/>
      </p:nvGrpSpPr>
      <p:grpSpPr>
        <a:xfrm>
          <a:off x="0" y="0"/>
          <a:ext cx="0" cy="0"/>
          <a:chOff x="0" y="0"/>
          <a:chExt cx="0" cy="0"/>
        </a:xfrm>
      </p:grpSpPr>
      <p:sp>
        <p:nvSpPr>
          <p:cNvPr id="22" name="Google Shape;22;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 name="Google Shape;24;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25" name="Shape 25"/>
        <p:cNvGrpSpPr/>
        <p:nvPr/>
      </p:nvGrpSpPr>
      <p:grpSpPr>
        <a:xfrm>
          <a:off x="0" y="0"/>
          <a:ext cx="0" cy="0"/>
          <a:chOff x="0" y="0"/>
          <a:chExt cx="0" cy="0"/>
        </a:xfrm>
      </p:grpSpPr>
      <p:sp>
        <p:nvSpPr>
          <p:cNvPr id="26" name="Google Shape;26;g32302892880_0_160"/>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p:txBody>
      </p:sp>
      <p:sp>
        <p:nvSpPr>
          <p:cNvPr id="27" name="Google Shape;27;g32302892880_0_160"/>
          <p:cNvSpPr txBox="1"/>
          <p:nvPr>
            <p:ph idx="1" type="body"/>
          </p:nvPr>
        </p:nvSpPr>
        <p:spPr>
          <a:xfrm>
            <a:off x="415600" y="1536633"/>
            <a:ext cx="11360700" cy="4555200"/>
          </a:xfrm>
          <a:prstGeom prst="rect">
            <a:avLst/>
          </a:prstGeom>
          <a:noFill/>
          <a:ln>
            <a:noFill/>
          </a:ln>
        </p:spPr>
        <p:txBody>
          <a:bodyPr anchorCtr="0" anchor="t" bIns="121900" lIns="121900" spcFirstLastPara="1" rIns="121900" wrap="square" tIns="121900">
            <a:normAutofit/>
          </a:bodyPr>
          <a:lstStyle>
            <a:lvl1pPr indent="-381000" lvl="0" marL="457200" algn="l">
              <a:lnSpc>
                <a:spcPct val="115000"/>
              </a:lnSpc>
              <a:spcBef>
                <a:spcPts val="0"/>
              </a:spcBef>
              <a:spcAft>
                <a:spcPts val="0"/>
              </a:spcAft>
              <a:buSzPts val="2400"/>
              <a:buChar char="●"/>
              <a:defRPr/>
            </a:lvl1pPr>
            <a:lvl2pPr indent="-349250" lvl="1" marL="914400" algn="l">
              <a:lnSpc>
                <a:spcPct val="115000"/>
              </a:lnSpc>
              <a:spcBef>
                <a:spcPts val="0"/>
              </a:spcBef>
              <a:spcAft>
                <a:spcPts val="0"/>
              </a:spcAft>
              <a:buSzPts val="1900"/>
              <a:buChar char="○"/>
              <a:defRPr/>
            </a:lvl2pPr>
            <a:lvl3pPr indent="-349250" lvl="2" marL="1371600" algn="l">
              <a:lnSpc>
                <a:spcPct val="115000"/>
              </a:lnSpc>
              <a:spcBef>
                <a:spcPts val="0"/>
              </a:spcBef>
              <a:spcAft>
                <a:spcPts val="0"/>
              </a:spcAft>
              <a:buSzPts val="1900"/>
              <a:buChar char="■"/>
              <a:defRPr/>
            </a:lvl3pPr>
            <a:lvl4pPr indent="-349250" lvl="3" marL="1828800" algn="l">
              <a:lnSpc>
                <a:spcPct val="115000"/>
              </a:lnSpc>
              <a:spcBef>
                <a:spcPts val="0"/>
              </a:spcBef>
              <a:spcAft>
                <a:spcPts val="0"/>
              </a:spcAft>
              <a:buSzPts val="1900"/>
              <a:buChar char="●"/>
              <a:defRPr/>
            </a:lvl4pPr>
            <a:lvl5pPr indent="-349250" lvl="4" marL="2286000" algn="l">
              <a:lnSpc>
                <a:spcPct val="115000"/>
              </a:lnSpc>
              <a:spcBef>
                <a:spcPts val="0"/>
              </a:spcBef>
              <a:spcAft>
                <a:spcPts val="0"/>
              </a:spcAft>
              <a:buSzPts val="1900"/>
              <a:buChar char="○"/>
              <a:defRPr/>
            </a:lvl5pPr>
            <a:lvl6pPr indent="-349250" lvl="5" marL="2743200" algn="l">
              <a:lnSpc>
                <a:spcPct val="115000"/>
              </a:lnSpc>
              <a:spcBef>
                <a:spcPts val="0"/>
              </a:spcBef>
              <a:spcAft>
                <a:spcPts val="0"/>
              </a:spcAft>
              <a:buSzPts val="1900"/>
              <a:buChar char="■"/>
              <a:defRPr/>
            </a:lvl6pPr>
            <a:lvl7pPr indent="-349250" lvl="6" marL="3200400" algn="l">
              <a:lnSpc>
                <a:spcPct val="115000"/>
              </a:lnSpc>
              <a:spcBef>
                <a:spcPts val="0"/>
              </a:spcBef>
              <a:spcAft>
                <a:spcPts val="0"/>
              </a:spcAft>
              <a:buSzPts val="1900"/>
              <a:buChar char="●"/>
              <a:defRPr/>
            </a:lvl7pPr>
            <a:lvl8pPr indent="-349250" lvl="7" marL="3657600" algn="l">
              <a:lnSpc>
                <a:spcPct val="115000"/>
              </a:lnSpc>
              <a:spcBef>
                <a:spcPts val="0"/>
              </a:spcBef>
              <a:spcAft>
                <a:spcPts val="0"/>
              </a:spcAft>
              <a:buSzPts val="1900"/>
              <a:buChar char="○"/>
              <a:defRPr/>
            </a:lvl8pPr>
            <a:lvl9pPr indent="-349250" lvl="8" marL="4114800" algn="l">
              <a:lnSpc>
                <a:spcPct val="115000"/>
              </a:lnSpc>
              <a:spcBef>
                <a:spcPts val="0"/>
              </a:spcBef>
              <a:spcAft>
                <a:spcPts val="0"/>
              </a:spcAft>
              <a:buSzPts val="1900"/>
              <a:buChar char="■"/>
              <a:defRPr/>
            </a:lvl9pPr>
          </a:lstStyle>
          <a:p/>
        </p:txBody>
      </p:sp>
      <p:sp>
        <p:nvSpPr>
          <p:cNvPr id="28" name="Google Shape;28;g32302892880_0_160"/>
          <p:cNvSpPr txBox="1"/>
          <p:nvPr>
            <p:ph idx="12" type="sldNum"/>
          </p:nvPr>
        </p:nvSpPr>
        <p:spPr>
          <a:xfrm>
            <a:off x="11296611" y="6217623"/>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9" name="Shape 29"/>
        <p:cNvGrpSpPr/>
        <p:nvPr/>
      </p:nvGrpSpPr>
      <p:grpSpPr>
        <a:xfrm>
          <a:off x="0" y="0"/>
          <a:ext cx="0" cy="0"/>
          <a:chOff x="0" y="0"/>
          <a:chExt cx="0" cy="0"/>
        </a:xfrm>
      </p:grpSpPr>
      <p:sp>
        <p:nvSpPr>
          <p:cNvPr id="30" name="Google Shape;30;p2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2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35" name="Shape 35"/>
        <p:cNvGrpSpPr/>
        <p:nvPr/>
      </p:nvGrpSpPr>
      <p:grpSpPr>
        <a:xfrm>
          <a:off x="0" y="0"/>
          <a:ext cx="0" cy="0"/>
          <a:chOff x="0" y="0"/>
          <a:chExt cx="0" cy="0"/>
        </a:xfrm>
      </p:grpSpPr>
      <p:sp>
        <p:nvSpPr>
          <p:cNvPr id="36" name="Google Shape;36;p22"/>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22"/>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8" name="Google Shape;38;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1" name="Shape 41"/>
        <p:cNvGrpSpPr/>
        <p:nvPr/>
      </p:nvGrpSpPr>
      <p:grpSpPr>
        <a:xfrm>
          <a:off x="0" y="0"/>
          <a:ext cx="0" cy="0"/>
          <a:chOff x="0" y="0"/>
          <a:chExt cx="0" cy="0"/>
        </a:xfrm>
      </p:grpSpPr>
      <p:sp>
        <p:nvSpPr>
          <p:cNvPr id="42" name="Google Shape;42;p23"/>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23"/>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23"/>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5" name="Google Shape;45;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7" name="Google Shape;47;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8" name="Shape 48"/>
        <p:cNvGrpSpPr/>
        <p:nvPr/>
      </p:nvGrpSpPr>
      <p:grpSpPr>
        <a:xfrm>
          <a:off x="0" y="0"/>
          <a:ext cx="0" cy="0"/>
          <a:chOff x="0" y="0"/>
          <a:chExt cx="0" cy="0"/>
        </a:xfrm>
      </p:grpSpPr>
      <p:sp>
        <p:nvSpPr>
          <p:cNvPr id="49" name="Google Shape;49;p24"/>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0" name="Google Shape;50;p24"/>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1" name="Google Shape;51;p24"/>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2" name="Google Shape;52;p24"/>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3" name="Google Shape;53;p24"/>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4" name="Google Shape;54;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5" name="Google Shape;55;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7" name="Shape 57"/>
        <p:cNvGrpSpPr/>
        <p:nvPr/>
      </p:nvGrpSpPr>
      <p:grpSpPr>
        <a:xfrm>
          <a:off x="0" y="0"/>
          <a:ext cx="0" cy="0"/>
          <a:chOff x="0" y="0"/>
          <a:chExt cx="0" cy="0"/>
        </a:xfrm>
      </p:grpSpPr>
      <p:sp>
        <p:nvSpPr>
          <p:cNvPr id="58" name="Google Shape;58;p2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9" name="Google Shape;59;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0" name="Google Shape;60;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62" name="Shape 62"/>
        <p:cNvGrpSpPr/>
        <p:nvPr/>
      </p:nvGrpSpPr>
      <p:grpSpPr>
        <a:xfrm>
          <a:off x="0" y="0"/>
          <a:ext cx="0" cy="0"/>
          <a:chOff x="0" y="0"/>
          <a:chExt cx="0" cy="0"/>
        </a:xfrm>
      </p:grpSpPr>
      <p:sp>
        <p:nvSpPr>
          <p:cNvPr id="63" name="Google Shape;63;p2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4" name="Google Shape;64;p2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5" name="Google Shape;65;p2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6" name="Google Shape;66;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8" name="Google Shape;68;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9" name="Shape 69"/>
        <p:cNvGrpSpPr/>
        <p:nvPr/>
      </p:nvGrpSpPr>
      <p:grpSpPr>
        <a:xfrm>
          <a:off x="0" y="0"/>
          <a:ext cx="0" cy="0"/>
          <a:chOff x="0" y="0"/>
          <a:chExt cx="0" cy="0"/>
        </a:xfrm>
      </p:grpSpPr>
      <p:sp>
        <p:nvSpPr>
          <p:cNvPr id="70" name="Google Shape;70;p2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27"/>
          <p:cNvSpPr/>
          <p:nvPr>
            <p:ph idx="2" type="pic"/>
          </p:nvPr>
        </p:nvSpPr>
        <p:spPr>
          <a:xfrm>
            <a:off x="5183188" y="987425"/>
            <a:ext cx="6172200" cy="4873625"/>
          </a:xfrm>
          <a:prstGeom prst="rect">
            <a:avLst/>
          </a:prstGeom>
          <a:noFill/>
          <a:ln>
            <a:noFill/>
          </a:ln>
        </p:spPr>
      </p:sp>
      <p:sp>
        <p:nvSpPr>
          <p:cNvPr id="72" name="Google Shape;72;p2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3" name="Google Shape;73;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6" name="Shape 76"/>
        <p:cNvGrpSpPr/>
        <p:nvPr/>
      </p:nvGrpSpPr>
      <p:grpSpPr>
        <a:xfrm>
          <a:off x="0" y="0"/>
          <a:ext cx="0" cy="0"/>
          <a:chOff x="0" y="0"/>
          <a:chExt cx="0" cy="0"/>
        </a:xfrm>
      </p:grpSpPr>
      <p:sp>
        <p:nvSpPr>
          <p:cNvPr id="77" name="Google Shape;77;p2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2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9" name="Google Shape;79;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0" name="Google Shape;80;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82" name="Shape 82"/>
        <p:cNvGrpSpPr/>
        <p:nvPr/>
      </p:nvGrpSpPr>
      <p:grpSpPr>
        <a:xfrm>
          <a:off x="0" y="0"/>
          <a:ext cx="0" cy="0"/>
          <a:chOff x="0" y="0"/>
          <a:chExt cx="0" cy="0"/>
        </a:xfrm>
      </p:grpSpPr>
      <p:sp>
        <p:nvSpPr>
          <p:cNvPr id="83" name="Google Shape;83;p2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2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5" name="Google Shape;85;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6" name="Google Shape;86;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7" name="Google Shape;87;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92" name="Shape 92"/>
        <p:cNvGrpSpPr/>
        <p:nvPr/>
      </p:nvGrpSpPr>
      <p:grpSpPr>
        <a:xfrm>
          <a:off x="0" y="0"/>
          <a:ext cx="0" cy="0"/>
          <a:chOff x="0" y="0"/>
          <a:chExt cx="0" cy="0"/>
        </a:xfrm>
      </p:grpSpPr>
      <p:sp>
        <p:nvSpPr>
          <p:cNvPr id="93" name="Google Shape;93;g37c5fe427f9_0_354"/>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p:txBody>
      </p:sp>
      <p:sp>
        <p:nvSpPr>
          <p:cNvPr id="94" name="Google Shape;94;g37c5fe427f9_0_354"/>
          <p:cNvSpPr txBox="1"/>
          <p:nvPr>
            <p:ph idx="1" type="body"/>
          </p:nvPr>
        </p:nvSpPr>
        <p:spPr>
          <a:xfrm>
            <a:off x="415600" y="1536633"/>
            <a:ext cx="11360700" cy="4555200"/>
          </a:xfrm>
          <a:prstGeom prst="rect">
            <a:avLst/>
          </a:prstGeom>
          <a:noFill/>
          <a:ln>
            <a:noFill/>
          </a:ln>
        </p:spPr>
        <p:txBody>
          <a:bodyPr anchorCtr="0" anchor="t" bIns="121900" lIns="121900" spcFirstLastPara="1" rIns="121900" wrap="square" tIns="121900">
            <a:normAutofit/>
          </a:bodyPr>
          <a:lstStyle>
            <a:lvl1pPr indent="-381000" lvl="0" marL="457200" algn="l">
              <a:lnSpc>
                <a:spcPct val="115000"/>
              </a:lnSpc>
              <a:spcBef>
                <a:spcPts val="0"/>
              </a:spcBef>
              <a:spcAft>
                <a:spcPts val="0"/>
              </a:spcAft>
              <a:buSzPts val="2400"/>
              <a:buChar char="●"/>
              <a:defRPr/>
            </a:lvl1pPr>
            <a:lvl2pPr indent="-349250" lvl="1" marL="914400" algn="l">
              <a:lnSpc>
                <a:spcPct val="115000"/>
              </a:lnSpc>
              <a:spcBef>
                <a:spcPts val="0"/>
              </a:spcBef>
              <a:spcAft>
                <a:spcPts val="0"/>
              </a:spcAft>
              <a:buSzPts val="1900"/>
              <a:buChar char="○"/>
              <a:defRPr/>
            </a:lvl2pPr>
            <a:lvl3pPr indent="-349250" lvl="2" marL="1371600" algn="l">
              <a:lnSpc>
                <a:spcPct val="115000"/>
              </a:lnSpc>
              <a:spcBef>
                <a:spcPts val="0"/>
              </a:spcBef>
              <a:spcAft>
                <a:spcPts val="0"/>
              </a:spcAft>
              <a:buSzPts val="1900"/>
              <a:buChar char="■"/>
              <a:defRPr/>
            </a:lvl3pPr>
            <a:lvl4pPr indent="-349250" lvl="3" marL="1828800" algn="l">
              <a:lnSpc>
                <a:spcPct val="115000"/>
              </a:lnSpc>
              <a:spcBef>
                <a:spcPts val="0"/>
              </a:spcBef>
              <a:spcAft>
                <a:spcPts val="0"/>
              </a:spcAft>
              <a:buSzPts val="1900"/>
              <a:buChar char="●"/>
              <a:defRPr/>
            </a:lvl4pPr>
            <a:lvl5pPr indent="-349250" lvl="4" marL="2286000" algn="l">
              <a:lnSpc>
                <a:spcPct val="115000"/>
              </a:lnSpc>
              <a:spcBef>
                <a:spcPts val="0"/>
              </a:spcBef>
              <a:spcAft>
                <a:spcPts val="0"/>
              </a:spcAft>
              <a:buSzPts val="1900"/>
              <a:buChar char="○"/>
              <a:defRPr/>
            </a:lvl5pPr>
            <a:lvl6pPr indent="-349250" lvl="5" marL="2743200" algn="l">
              <a:lnSpc>
                <a:spcPct val="115000"/>
              </a:lnSpc>
              <a:spcBef>
                <a:spcPts val="0"/>
              </a:spcBef>
              <a:spcAft>
                <a:spcPts val="0"/>
              </a:spcAft>
              <a:buSzPts val="1900"/>
              <a:buChar char="■"/>
              <a:defRPr/>
            </a:lvl6pPr>
            <a:lvl7pPr indent="-349250" lvl="6" marL="3200400" algn="l">
              <a:lnSpc>
                <a:spcPct val="115000"/>
              </a:lnSpc>
              <a:spcBef>
                <a:spcPts val="0"/>
              </a:spcBef>
              <a:spcAft>
                <a:spcPts val="0"/>
              </a:spcAft>
              <a:buSzPts val="1900"/>
              <a:buChar char="●"/>
              <a:defRPr/>
            </a:lvl7pPr>
            <a:lvl8pPr indent="-349250" lvl="7" marL="3657600" algn="l">
              <a:lnSpc>
                <a:spcPct val="115000"/>
              </a:lnSpc>
              <a:spcBef>
                <a:spcPts val="0"/>
              </a:spcBef>
              <a:spcAft>
                <a:spcPts val="0"/>
              </a:spcAft>
              <a:buSzPts val="1900"/>
              <a:buChar char="○"/>
              <a:defRPr/>
            </a:lvl8pPr>
            <a:lvl9pPr indent="-349250" lvl="8" marL="4114800" algn="l">
              <a:lnSpc>
                <a:spcPct val="115000"/>
              </a:lnSpc>
              <a:spcBef>
                <a:spcPts val="0"/>
              </a:spcBef>
              <a:spcAft>
                <a:spcPts val="0"/>
              </a:spcAft>
              <a:buSzPts val="1900"/>
              <a:buChar char="■"/>
              <a:defRPr/>
            </a:lvl9pPr>
          </a:lstStyle>
          <a:p/>
        </p:txBody>
      </p:sp>
      <p:sp>
        <p:nvSpPr>
          <p:cNvPr id="95" name="Google Shape;95;g37c5fe427f9_0_354"/>
          <p:cNvSpPr txBox="1"/>
          <p:nvPr>
            <p:ph idx="12" type="sldNum"/>
          </p:nvPr>
        </p:nvSpPr>
        <p:spPr>
          <a:xfrm>
            <a:off x="11296611" y="6217623"/>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6" name="Shape 96"/>
        <p:cNvGrpSpPr/>
        <p:nvPr/>
      </p:nvGrpSpPr>
      <p:grpSpPr>
        <a:xfrm>
          <a:off x="0" y="0"/>
          <a:ext cx="0" cy="0"/>
          <a:chOff x="0" y="0"/>
          <a:chExt cx="0" cy="0"/>
        </a:xfrm>
      </p:grpSpPr>
      <p:sp>
        <p:nvSpPr>
          <p:cNvPr id="97" name="Google Shape;97;g37c5fe427f9_0_350"/>
          <p:cNvSpPr txBox="1"/>
          <p:nvPr>
            <p:ph type="ctrTitle"/>
          </p:nvPr>
        </p:nvSpPr>
        <p:spPr>
          <a:xfrm>
            <a:off x="415611" y="992767"/>
            <a:ext cx="11360700" cy="2736900"/>
          </a:xfrm>
          <a:prstGeom prst="rect">
            <a:avLst/>
          </a:prstGeom>
          <a:noFill/>
          <a:ln>
            <a:noFill/>
          </a:ln>
        </p:spPr>
        <p:txBody>
          <a:bodyPr anchorCtr="0" anchor="b" bIns="121900" lIns="121900" spcFirstLastPara="1" rIns="121900" wrap="square" tIns="121900">
            <a:normAutofit/>
          </a:bodyPr>
          <a:lstStyle>
            <a:lvl1pPr lvl="0" algn="ctr">
              <a:lnSpc>
                <a:spcPct val="100000"/>
              </a:lnSpc>
              <a:spcBef>
                <a:spcPts val="0"/>
              </a:spcBef>
              <a:spcAft>
                <a:spcPts val="0"/>
              </a:spcAft>
              <a:buSzPts val="6900"/>
              <a:buNone/>
              <a:defRPr sz="6900"/>
            </a:lvl1pPr>
            <a:lvl2pPr lvl="1" algn="ctr">
              <a:lnSpc>
                <a:spcPct val="100000"/>
              </a:lnSpc>
              <a:spcBef>
                <a:spcPts val="0"/>
              </a:spcBef>
              <a:spcAft>
                <a:spcPts val="0"/>
              </a:spcAft>
              <a:buSzPts val="6900"/>
              <a:buNone/>
              <a:defRPr sz="6900"/>
            </a:lvl2pPr>
            <a:lvl3pPr lvl="2" algn="ctr">
              <a:lnSpc>
                <a:spcPct val="100000"/>
              </a:lnSpc>
              <a:spcBef>
                <a:spcPts val="0"/>
              </a:spcBef>
              <a:spcAft>
                <a:spcPts val="0"/>
              </a:spcAft>
              <a:buSzPts val="6900"/>
              <a:buNone/>
              <a:defRPr sz="6900"/>
            </a:lvl3pPr>
            <a:lvl4pPr lvl="3" algn="ctr">
              <a:lnSpc>
                <a:spcPct val="100000"/>
              </a:lnSpc>
              <a:spcBef>
                <a:spcPts val="0"/>
              </a:spcBef>
              <a:spcAft>
                <a:spcPts val="0"/>
              </a:spcAft>
              <a:buSzPts val="6900"/>
              <a:buNone/>
              <a:defRPr sz="6900"/>
            </a:lvl4pPr>
            <a:lvl5pPr lvl="4" algn="ctr">
              <a:lnSpc>
                <a:spcPct val="100000"/>
              </a:lnSpc>
              <a:spcBef>
                <a:spcPts val="0"/>
              </a:spcBef>
              <a:spcAft>
                <a:spcPts val="0"/>
              </a:spcAft>
              <a:buSzPts val="6900"/>
              <a:buNone/>
              <a:defRPr sz="6900"/>
            </a:lvl5pPr>
            <a:lvl6pPr lvl="5" algn="ctr">
              <a:lnSpc>
                <a:spcPct val="100000"/>
              </a:lnSpc>
              <a:spcBef>
                <a:spcPts val="0"/>
              </a:spcBef>
              <a:spcAft>
                <a:spcPts val="0"/>
              </a:spcAft>
              <a:buSzPts val="6900"/>
              <a:buNone/>
              <a:defRPr sz="6900"/>
            </a:lvl6pPr>
            <a:lvl7pPr lvl="6" algn="ctr">
              <a:lnSpc>
                <a:spcPct val="100000"/>
              </a:lnSpc>
              <a:spcBef>
                <a:spcPts val="0"/>
              </a:spcBef>
              <a:spcAft>
                <a:spcPts val="0"/>
              </a:spcAft>
              <a:buSzPts val="6900"/>
              <a:buNone/>
              <a:defRPr sz="6900"/>
            </a:lvl7pPr>
            <a:lvl8pPr lvl="7" algn="ctr">
              <a:lnSpc>
                <a:spcPct val="100000"/>
              </a:lnSpc>
              <a:spcBef>
                <a:spcPts val="0"/>
              </a:spcBef>
              <a:spcAft>
                <a:spcPts val="0"/>
              </a:spcAft>
              <a:buSzPts val="6900"/>
              <a:buNone/>
              <a:defRPr sz="6900"/>
            </a:lvl8pPr>
            <a:lvl9pPr lvl="8" algn="ctr">
              <a:lnSpc>
                <a:spcPct val="100000"/>
              </a:lnSpc>
              <a:spcBef>
                <a:spcPts val="0"/>
              </a:spcBef>
              <a:spcAft>
                <a:spcPts val="0"/>
              </a:spcAft>
              <a:buSzPts val="6900"/>
              <a:buNone/>
              <a:defRPr sz="6900"/>
            </a:lvl9pPr>
          </a:lstStyle>
          <a:p/>
        </p:txBody>
      </p:sp>
      <p:sp>
        <p:nvSpPr>
          <p:cNvPr id="98" name="Google Shape;98;g37c5fe427f9_0_350"/>
          <p:cNvSpPr txBox="1"/>
          <p:nvPr>
            <p:ph idx="1" type="subTitle"/>
          </p:nvPr>
        </p:nvSpPr>
        <p:spPr>
          <a:xfrm>
            <a:off x="415600" y="3778833"/>
            <a:ext cx="11360700" cy="1056900"/>
          </a:xfrm>
          <a:prstGeom prst="rect">
            <a:avLst/>
          </a:prstGeom>
          <a:noFill/>
          <a:ln>
            <a:noFill/>
          </a:ln>
        </p:spPr>
        <p:txBody>
          <a:bodyPr anchorCtr="0" anchor="t" bIns="121900" lIns="121900" spcFirstLastPara="1" rIns="121900" wrap="square" tIns="121900">
            <a:normAutofit/>
          </a:bodyPr>
          <a:lstStyle>
            <a:lvl1pPr lvl="0" algn="ctr">
              <a:lnSpc>
                <a:spcPct val="100000"/>
              </a:lnSpc>
              <a:spcBef>
                <a:spcPts val="0"/>
              </a:spcBef>
              <a:spcAft>
                <a:spcPts val="0"/>
              </a:spcAft>
              <a:buSzPts val="3700"/>
              <a:buNone/>
              <a:defRPr sz="3700"/>
            </a:lvl1pPr>
            <a:lvl2pPr lvl="1" algn="ctr">
              <a:lnSpc>
                <a:spcPct val="100000"/>
              </a:lnSpc>
              <a:spcBef>
                <a:spcPts val="0"/>
              </a:spcBef>
              <a:spcAft>
                <a:spcPts val="0"/>
              </a:spcAft>
              <a:buSzPts val="3700"/>
              <a:buNone/>
              <a:defRPr sz="3700"/>
            </a:lvl2pPr>
            <a:lvl3pPr lvl="2" algn="ctr">
              <a:lnSpc>
                <a:spcPct val="100000"/>
              </a:lnSpc>
              <a:spcBef>
                <a:spcPts val="0"/>
              </a:spcBef>
              <a:spcAft>
                <a:spcPts val="0"/>
              </a:spcAft>
              <a:buSzPts val="3700"/>
              <a:buNone/>
              <a:defRPr sz="3700"/>
            </a:lvl3pPr>
            <a:lvl4pPr lvl="3" algn="ctr">
              <a:lnSpc>
                <a:spcPct val="100000"/>
              </a:lnSpc>
              <a:spcBef>
                <a:spcPts val="0"/>
              </a:spcBef>
              <a:spcAft>
                <a:spcPts val="0"/>
              </a:spcAft>
              <a:buSzPts val="3700"/>
              <a:buNone/>
              <a:defRPr sz="3700"/>
            </a:lvl4pPr>
            <a:lvl5pPr lvl="4" algn="ctr">
              <a:lnSpc>
                <a:spcPct val="100000"/>
              </a:lnSpc>
              <a:spcBef>
                <a:spcPts val="0"/>
              </a:spcBef>
              <a:spcAft>
                <a:spcPts val="0"/>
              </a:spcAft>
              <a:buSzPts val="3700"/>
              <a:buNone/>
              <a:defRPr sz="3700"/>
            </a:lvl5pPr>
            <a:lvl6pPr lvl="5" algn="ctr">
              <a:lnSpc>
                <a:spcPct val="100000"/>
              </a:lnSpc>
              <a:spcBef>
                <a:spcPts val="0"/>
              </a:spcBef>
              <a:spcAft>
                <a:spcPts val="0"/>
              </a:spcAft>
              <a:buSzPts val="3700"/>
              <a:buNone/>
              <a:defRPr sz="3700"/>
            </a:lvl6pPr>
            <a:lvl7pPr lvl="6" algn="ctr">
              <a:lnSpc>
                <a:spcPct val="100000"/>
              </a:lnSpc>
              <a:spcBef>
                <a:spcPts val="0"/>
              </a:spcBef>
              <a:spcAft>
                <a:spcPts val="0"/>
              </a:spcAft>
              <a:buSzPts val="3700"/>
              <a:buNone/>
              <a:defRPr sz="3700"/>
            </a:lvl7pPr>
            <a:lvl8pPr lvl="7" algn="ctr">
              <a:lnSpc>
                <a:spcPct val="100000"/>
              </a:lnSpc>
              <a:spcBef>
                <a:spcPts val="0"/>
              </a:spcBef>
              <a:spcAft>
                <a:spcPts val="0"/>
              </a:spcAft>
              <a:buSzPts val="3700"/>
              <a:buNone/>
              <a:defRPr sz="3700"/>
            </a:lvl8pPr>
            <a:lvl9pPr lvl="8" algn="ctr">
              <a:lnSpc>
                <a:spcPct val="100000"/>
              </a:lnSpc>
              <a:spcBef>
                <a:spcPts val="0"/>
              </a:spcBef>
              <a:spcAft>
                <a:spcPts val="0"/>
              </a:spcAft>
              <a:buSzPts val="3700"/>
              <a:buNone/>
              <a:defRPr sz="3700"/>
            </a:lvl9pPr>
          </a:lstStyle>
          <a:p/>
        </p:txBody>
      </p:sp>
      <p:sp>
        <p:nvSpPr>
          <p:cNvPr id="99" name="Google Shape;99;g37c5fe427f9_0_350"/>
          <p:cNvSpPr txBox="1"/>
          <p:nvPr>
            <p:ph idx="12" type="sldNum"/>
          </p:nvPr>
        </p:nvSpPr>
        <p:spPr>
          <a:xfrm>
            <a:off x="11296611" y="6217623"/>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0" name="Shape 100"/>
        <p:cNvGrpSpPr/>
        <p:nvPr/>
      </p:nvGrpSpPr>
      <p:grpSpPr>
        <a:xfrm>
          <a:off x="0" y="0"/>
          <a:ext cx="0" cy="0"/>
          <a:chOff x="0" y="0"/>
          <a:chExt cx="0" cy="0"/>
        </a:xfrm>
      </p:grpSpPr>
      <p:sp>
        <p:nvSpPr>
          <p:cNvPr id="101" name="Google Shape;101;g37c5fe427f9_0_358"/>
          <p:cNvSpPr txBox="1"/>
          <p:nvPr>
            <p:ph type="title"/>
          </p:nvPr>
        </p:nvSpPr>
        <p:spPr>
          <a:xfrm>
            <a:off x="415600" y="2867800"/>
            <a:ext cx="11360700" cy="1122300"/>
          </a:xfrm>
          <a:prstGeom prst="rect">
            <a:avLst/>
          </a:prstGeom>
          <a:noFill/>
          <a:ln>
            <a:noFill/>
          </a:ln>
        </p:spPr>
        <p:txBody>
          <a:bodyPr anchorCtr="0" anchor="ctr" bIns="121900" lIns="121900" spcFirstLastPara="1" rIns="121900" wrap="square" tIns="121900">
            <a:normAutofit/>
          </a:bodyPr>
          <a:lstStyle>
            <a:lvl1pPr lvl="0" algn="ctr">
              <a:lnSpc>
                <a:spcPct val="100000"/>
              </a:lnSpc>
              <a:spcBef>
                <a:spcPts val="0"/>
              </a:spcBef>
              <a:spcAft>
                <a:spcPts val="0"/>
              </a:spcAft>
              <a:buSzPts val="4800"/>
              <a:buNone/>
              <a:defRPr sz="4800"/>
            </a:lvl1pPr>
            <a:lvl2pPr lvl="1" algn="ctr">
              <a:lnSpc>
                <a:spcPct val="100000"/>
              </a:lnSpc>
              <a:spcBef>
                <a:spcPts val="0"/>
              </a:spcBef>
              <a:spcAft>
                <a:spcPts val="0"/>
              </a:spcAft>
              <a:buSzPts val="4800"/>
              <a:buNone/>
              <a:defRPr sz="4800"/>
            </a:lvl2pPr>
            <a:lvl3pPr lvl="2" algn="ctr">
              <a:lnSpc>
                <a:spcPct val="100000"/>
              </a:lnSpc>
              <a:spcBef>
                <a:spcPts val="0"/>
              </a:spcBef>
              <a:spcAft>
                <a:spcPts val="0"/>
              </a:spcAft>
              <a:buSzPts val="4800"/>
              <a:buNone/>
              <a:defRPr sz="4800"/>
            </a:lvl3pPr>
            <a:lvl4pPr lvl="3" algn="ctr">
              <a:lnSpc>
                <a:spcPct val="100000"/>
              </a:lnSpc>
              <a:spcBef>
                <a:spcPts val="0"/>
              </a:spcBef>
              <a:spcAft>
                <a:spcPts val="0"/>
              </a:spcAft>
              <a:buSzPts val="4800"/>
              <a:buNone/>
              <a:defRPr sz="4800"/>
            </a:lvl4pPr>
            <a:lvl5pPr lvl="4" algn="ctr">
              <a:lnSpc>
                <a:spcPct val="100000"/>
              </a:lnSpc>
              <a:spcBef>
                <a:spcPts val="0"/>
              </a:spcBef>
              <a:spcAft>
                <a:spcPts val="0"/>
              </a:spcAft>
              <a:buSzPts val="4800"/>
              <a:buNone/>
              <a:defRPr sz="4800"/>
            </a:lvl5pPr>
            <a:lvl6pPr lvl="5" algn="ctr">
              <a:lnSpc>
                <a:spcPct val="100000"/>
              </a:lnSpc>
              <a:spcBef>
                <a:spcPts val="0"/>
              </a:spcBef>
              <a:spcAft>
                <a:spcPts val="0"/>
              </a:spcAft>
              <a:buSzPts val="4800"/>
              <a:buNone/>
              <a:defRPr sz="4800"/>
            </a:lvl6pPr>
            <a:lvl7pPr lvl="6" algn="ctr">
              <a:lnSpc>
                <a:spcPct val="100000"/>
              </a:lnSpc>
              <a:spcBef>
                <a:spcPts val="0"/>
              </a:spcBef>
              <a:spcAft>
                <a:spcPts val="0"/>
              </a:spcAft>
              <a:buSzPts val="4800"/>
              <a:buNone/>
              <a:defRPr sz="4800"/>
            </a:lvl7pPr>
            <a:lvl8pPr lvl="7" algn="ctr">
              <a:lnSpc>
                <a:spcPct val="100000"/>
              </a:lnSpc>
              <a:spcBef>
                <a:spcPts val="0"/>
              </a:spcBef>
              <a:spcAft>
                <a:spcPts val="0"/>
              </a:spcAft>
              <a:buSzPts val="4800"/>
              <a:buNone/>
              <a:defRPr sz="4800"/>
            </a:lvl8pPr>
            <a:lvl9pPr lvl="8" algn="ctr">
              <a:lnSpc>
                <a:spcPct val="100000"/>
              </a:lnSpc>
              <a:spcBef>
                <a:spcPts val="0"/>
              </a:spcBef>
              <a:spcAft>
                <a:spcPts val="0"/>
              </a:spcAft>
              <a:buSzPts val="4800"/>
              <a:buNone/>
              <a:defRPr sz="4800"/>
            </a:lvl9pPr>
          </a:lstStyle>
          <a:p/>
        </p:txBody>
      </p:sp>
      <p:sp>
        <p:nvSpPr>
          <p:cNvPr id="102" name="Google Shape;102;g37c5fe427f9_0_358"/>
          <p:cNvSpPr txBox="1"/>
          <p:nvPr>
            <p:ph idx="12" type="sldNum"/>
          </p:nvPr>
        </p:nvSpPr>
        <p:spPr>
          <a:xfrm>
            <a:off x="11296611" y="6217623"/>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03" name="Shape 103"/>
        <p:cNvGrpSpPr/>
        <p:nvPr/>
      </p:nvGrpSpPr>
      <p:grpSpPr>
        <a:xfrm>
          <a:off x="0" y="0"/>
          <a:ext cx="0" cy="0"/>
          <a:chOff x="0" y="0"/>
          <a:chExt cx="0" cy="0"/>
        </a:xfrm>
      </p:grpSpPr>
      <p:sp>
        <p:nvSpPr>
          <p:cNvPr id="104" name="Google Shape;104;g37c5fe427f9_0_361"/>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p:txBody>
      </p:sp>
      <p:sp>
        <p:nvSpPr>
          <p:cNvPr id="105" name="Google Shape;105;g37c5fe427f9_0_361"/>
          <p:cNvSpPr txBox="1"/>
          <p:nvPr>
            <p:ph idx="1" type="body"/>
          </p:nvPr>
        </p:nvSpPr>
        <p:spPr>
          <a:xfrm>
            <a:off x="415600" y="1536633"/>
            <a:ext cx="5333100" cy="4555200"/>
          </a:xfrm>
          <a:prstGeom prst="rect">
            <a:avLst/>
          </a:prstGeom>
          <a:noFill/>
          <a:ln>
            <a:noFill/>
          </a:ln>
        </p:spPr>
        <p:txBody>
          <a:bodyPr anchorCtr="0" anchor="t" bIns="121900" lIns="121900" spcFirstLastPara="1" rIns="121900" wrap="square" tIns="121900">
            <a:normAutofit/>
          </a:bodyPr>
          <a:lstStyle>
            <a:lvl1pPr indent="-349250" lvl="0" marL="457200" algn="l">
              <a:lnSpc>
                <a:spcPct val="115000"/>
              </a:lnSpc>
              <a:spcBef>
                <a:spcPts val="0"/>
              </a:spcBef>
              <a:spcAft>
                <a:spcPts val="0"/>
              </a:spcAft>
              <a:buSzPts val="1900"/>
              <a:buChar char="●"/>
              <a:defRPr sz="1900"/>
            </a:lvl1pPr>
            <a:lvl2pPr indent="-330200" lvl="1" marL="914400" algn="l">
              <a:lnSpc>
                <a:spcPct val="115000"/>
              </a:lnSpc>
              <a:spcBef>
                <a:spcPts val="0"/>
              </a:spcBef>
              <a:spcAft>
                <a:spcPts val="0"/>
              </a:spcAft>
              <a:buSzPts val="1600"/>
              <a:buChar char="○"/>
              <a:defRPr sz="1600"/>
            </a:lvl2pPr>
            <a:lvl3pPr indent="-330200" lvl="2" marL="1371600" algn="l">
              <a:lnSpc>
                <a:spcPct val="115000"/>
              </a:lnSpc>
              <a:spcBef>
                <a:spcPts val="0"/>
              </a:spcBef>
              <a:spcAft>
                <a:spcPts val="0"/>
              </a:spcAft>
              <a:buSzPts val="1600"/>
              <a:buChar char="■"/>
              <a:defRPr sz="1600"/>
            </a:lvl3pPr>
            <a:lvl4pPr indent="-330200" lvl="3" marL="1828800" algn="l">
              <a:lnSpc>
                <a:spcPct val="115000"/>
              </a:lnSpc>
              <a:spcBef>
                <a:spcPts val="0"/>
              </a:spcBef>
              <a:spcAft>
                <a:spcPts val="0"/>
              </a:spcAft>
              <a:buSzPts val="1600"/>
              <a:buChar char="●"/>
              <a:defRPr sz="1600"/>
            </a:lvl4pPr>
            <a:lvl5pPr indent="-330200" lvl="4" marL="2286000" algn="l">
              <a:lnSpc>
                <a:spcPct val="115000"/>
              </a:lnSpc>
              <a:spcBef>
                <a:spcPts val="0"/>
              </a:spcBef>
              <a:spcAft>
                <a:spcPts val="0"/>
              </a:spcAft>
              <a:buSzPts val="1600"/>
              <a:buChar char="○"/>
              <a:defRPr sz="1600"/>
            </a:lvl5pPr>
            <a:lvl6pPr indent="-330200" lvl="5" marL="2743200" algn="l">
              <a:lnSpc>
                <a:spcPct val="115000"/>
              </a:lnSpc>
              <a:spcBef>
                <a:spcPts val="0"/>
              </a:spcBef>
              <a:spcAft>
                <a:spcPts val="0"/>
              </a:spcAft>
              <a:buSzPts val="1600"/>
              <a:buChar char="■"/>
              <a:defRPr sz="1600"/>
            </a:lvl6pPr>
            <a:lvl7pPr indent="-330200" lvl="6" marL="3200400" algn="l">
              <a:lnSpc>
                <a:spcPct val="115000"/>
              </a:lnSpc>
              <a:spcBef>
                <a:spcPts val="0"/>
              </a:spcBef>
              <a:spcAft>
                <a:spcPts val="0"/>
              </a:spcAft>
              <a:buSzPts val="1600"/>
              <a:buChar char="●"/>
              <a:defRPr sz="1600"/>
            </a:lvl7pPr>
            <a:lvl8pPr indent="-330200" lvl="7" marL="3657600" algn="l">
              <a:lnSpc>
                <a:spcPct val="115000"/>
              </a:lnSpc>
              <a:spcBef>
                <a:spcPts val="0"/>
              </a:spcBef>
              <a:spcAft>
                <a:spcPts val="0"/>
              </a:spcAft>
              <a:buSzPts val="1600"/>
              <a:buChar char="○"/>
              <a:defRPr sz="1600"/>
            </a:lvl8pPr>
            <a:lvl9pPr indent="-330200" lvl="8" marL="4114800" algn="l">
              <a:lnSpc>
                <a:spcPct val="115000"/>
              </a:lnSpc>
              <a:spcBef>
                <a:spcPts val="0"/>
              </a:spcBef>
              <a:spcAft>
                <a:spcPts val="0"/>
              </a:spcAft>
              <a:buSzPts val="1600"/>
              <a:buChar char="■"/>
              <a:defRPr sz="1600"/>
            </a:lvl9pPr>
          </a:lstStyle>
          <a:p/>
        </p:txBody>
      </p:sp>
      <p:sp>
        <p:nvSpPr>
          <p:cNvPr id="106" name="Google Shape;106;g37c5fe427f9_0_361"/>
          <p:cNvSpPr txBox="1"/>
          <p:nvPr>
            <p:ph idx="2" type="body"/>
          </p:nvPr>
        </p:nvSpPr>
        <p:spPr>
          <a:xfrm>
            <a:off x="6443200" y="1536633"/>
            <a:ext cx="5333100" cy="4555200"/>
          </a:xfrm>
          <a:prstGeom prst="rect">
            <a:avLst/>
          </a:prstGeom>
          <a:noFill/>
          <a:ln>
            <a:noFill/>
          </a:ln>
        </p:spPr>
        <p:txBody>
          <a:bodyPr anchorCtr="0" anchor="t" bIns="121900" lIns="121900" spcFirstLastPara="1" rIns="121900" wrap="square" tIns="121900">
            <a:normAutofit/>
          </a:bodyPr>
          <a:lstStyle>
            <a:lvl1pPr indent="-349250" lvl="0" marL="457200" algn="l">
              <a:lnSpc>
                <a:spcPct val="115000"/>
              </a:lnSpc>
              <a:spcBef>
                <a:spcPts val="0"/>
              </a:spcBef>
              <a:spcAft>
                <a:spcPts val="0"/>
              </a:spcAft>
              <a:buSzPts val="1900"/>
              <a:buChar char="●"/>
              <a:defRPr sz="1900"/>
            </a:lvl1pPr>
            <a:lvl2pPr indent="-330200" lvl="1" marL="914400" algn="l">
              <a:lnSpc>
                <a:spcPct val="115000"/>
              </a:lnSpc>
              <a:spcBef>
                <a:spcPts val="0"/>
              </a:spcBef>
              <a:spcAft>
                <a:spcPts val="0"/>
              </a:spcAft>
              <a:buSzPts val="1600"/>
              <a:buChar char="○"/>
              <a:defRPr sz="1600"/>
            </a:lvl2pPr>
            <a:lvl3pPr indent="-330200" lvl="2" marL="1371600" algn="l">
              <a:lnSpc>
                <a:spcPct val="115000"/>
              </a:lnSpc>
              <a:spcBef>
                <a:spcPts val="0"/>
              </a:spcBef>
              <a:spcAft>
                <a:spcPts val="0"/>
              </a:spcAft>
              <a:buSzPts val="1600"/>
              <a:buChar char="■"/>
              <a:defRPr sz="1600"/>
            </a:lvl3pPr>
            <a:lvl4pPr indent="-330200" lvl="3" marL="1828800" algn="l">
              <a:lnSpc>
                <a:spcPct val="115000"/>
              </a:lnSpc>
              <a:spcBef>
                <a:spcPts val="0"/>
              </a:spcBef>
              <a:spcAft>
                <a:spcPts val="0"/>
              </a:spcAft>
              <a:buSzPts val="1600"/>
              <a:buChar char="●"/>
              <a:defRPr sz="1600"/>
            </a:lvl4pPr>
            <a:lvl5pPr indent="-330200" lvl="4" marL="2286000" algn="l">
              <a:lnSpc>
                <a:spcPct val="115000"/>
              </a:lnSpc>
              <a:spcBef>
                <a:spcPts val="0"/>
              </a:spcBef>
              <a:spcAft>
                <a:spcPts val="0"/>
              </a:spcAft>
              <a:buSzPts val="1600"/>
              <a:buChar char="○"/>
              <a:defRPr sz="1600"/>
            </a:lvl5pPr>
            <a:lvl6pPr indent="-330200" lvl="5" marL="2743200" algn="l">
              <a:lnSpc>
                <a:spcPct val="115000"/>
              </a:lnSpc>
              <a:spcBef>
                <a:spcPts val="0"/>
              </a:spcBef>
              <a:spcAft>
                <a:spcPts val="0"/>
              </a:spcAft>
              <a:buSzPts val="1600"/>
              <a:buChar char="■"/>
              <a:defRPr sz="1600"/>
            </a:lvl6pPr>
            <a:lvl7pPr indent="-330200" lvl="6" marL="3200400" algn="l">
              <a:lnSpc>
                <a:spcPct val="115000"/>
              </a:lnSpc>
              <a:spcBef>
                <a:spcPts val="0"/>
              </a:spcBef>
              <a:spcAft>
                <a:spcPts val="0"/>
              </a:spcAft>
              <a:buSzPts val="1600"/>
              <a:buChar char="●"/>
              <a:defRPr sz="1600"/>
            </a:lvl7pPr>
            <a:lvl8pPr indent="-330200" lvl="7" marL="3657600" algn="l">
              <a:lnSpc>
                <a:spcPct val="115000"/>
              </a:lnSpc>
              <a:spcBef>
                <a:spcPts val="0"/>
              </a:spcBef>
              <a:spcAft>
                <a:spcPts val="0"/>
              </a:spcAft>
              <a:buSzPts val="1600"/>
              <a:buChar char="○"/>
              <a:defRPr sz="1600"/>
            </a:lvl8pPr>
            <a:lvl9pPr indent="-330200" lvl="8" marL="4114800" algn="l">
              <a:lnSpc>
                <a:spcPct val="115000"/>
              </a:lnSpc>
              <a:spcBef>
                <a:spcPts val="0"/>
              </a:spcBef>
              <a:spcAft>
                <a:spcPts val="0"/>
              </a:spcAft>
              <a:buSzPts val="1600"/>
              <a:buChar char="■"/>
              <a:defRPr sz="1600"/>
            </a:lvl9pPr>
          </a:lstStyle>
          <a:p/>
        </p:txBody>
      </p:sp>
      <p:sp>
        <p:nvSpPr>
          <p:cNvPr id="107" name="Google Shape;107;g37c5fe427f9_0_361"/>
          <p:cNvSpPr txBox="1"/>
          <p:nvPr>
            <p:ph idx="12" type="sldNum"/>
          </p:nvPr>
        </p:nvSpPr>
        <p:spPr>
          <a:xfrm>
            <a:off x="11296611" y="6217623"/>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108" name="Shape 108"/>
        <p:cNvGrpSpPr/>
        <p:nvPr/>
      </p:nvGrpSpPr>
      <p:grpSpPr>
        <a:xfrm>
          <a:off x="0" y="0"/>
          <a:ext cx="0" cy="0"/>
          <a:chOff x="0" y="0"/>
          <a:chExt cx="0" cy="0"/>
        </a:xfrm>
      </p:grpSpPr>
      <p:sp>
        <p:nvSpPr>
          <p:cNvPr id="109" name="Google Shape;109;g37c5fe427f9_0_366"/>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rmAutofit/>
          </a:bodyPr>
          <a:lstStyle>
            <a:lvl1pPr lvl="0" algn="l">
              <a:lnSpc>
                <a:spcPct val="100000"/>
              </a:lnSpc>
              <a:spcBef>
                <a:spcPts val="0"/>
              </a:spcBef>
              <a:spcAft>
                <a:spcPts val="0"/>
              </a:spcAft>
              <a:buSzPts val="3700"/>
              <a:buNone/>
              <a:defRPr/>
            </a:lvl1pPr>
            <a:lvl2pPr lvl="1" algn="l">
              <a:lnSpc>
                <a:spcPct val="100000"/>
              </a:lnSpc>
              <a:spcBef>
                <a:spcPts val="0"/>
              </a:spcBef>
              <a:spcAft>
                <a:spcPts val="0"/>
              </a:spcAft>
              <a:buSzPts val="3700"/>
              <a:buNone/>
              <a:defRPr/>
            </a:lvl2pPr>
            <a:lvl3pPr lvl="2" algn="l">
              <a:lnSpc>
                <a:spcPct val="100000"/>
              </a:lnSpc>
              <a:spcBef>
                <a:spcPts val="0"/>
              </a:spcBef>
              <a:spcAft>
                <a:spcPts val="0"/>
              </a:spcAft>
              <a:buSzPts val="3700"/>
              <a:buNone/>
              <a:defRPr/>
            </a:lvl3pPr>
            <a:lvl4pPr lvl="3" algn="l">
              <a:lnSpc>
                <a:spcPct val="100000"/>
              </a:lnSpc>
              <a:spcBef>
                <a:spcPts val="0"/>
              </a:spcBef>
              <a:spcAft>
                <a:spcPts val="0"/>
              </a:spcAft>
              <a:buSzPts val="3700"/>
              <a:buNone/>
              <a:defRPr/>
            </a:lvl4pPr>
            <a:lvl5pPr lvl="4" algn="l">
              <a:lnSpc>
                <a:spcPct val="100000"/>
              </a:lnSpc>
              <a:spcBef>
                <a:spcPts val="0"/>
              </a:spcBef>
              <a:spcAft>
                <a:spcPts val="0"/>
              </a:spcAft>
              <a:buSzPts val="3700"/>
              <a:buNone/>
              <a:defRPr/>
            </a:lvl5pPr>
            <a:lvl6pPr lvl="5" algn="l">
              <a:lnSpc>
                <a:spcPct val="100000"/>
              </a:lnSpc>
              <a:spcBef>
                <a:spcPts val="0"/>
              </a:spcBef>
              <a:spcAft>
                <a:spcPts val="0"/>
              </a:spcAft>
              <a:buSzPts val="3700"/>
              <a:buNone/>
              <a:defRPr/>
            </a:lvl6pPr>
            <a:lvl7pPr lvl="6" algn="l">
              <a:lnSpc>
                <a:spcPct val="100000"/>
              </a:lnSpc>
              <a:spcBef>
                <a:spcPts val="0"/>
              </a:spcBef>
              <a:spcAft>
                <a:spcPts val="0"/>
              </a:spcAft>
              <a:buSzPts val="3700"/>
              <a:buNone/>
              <a:defRPr/>
            </a:lvl7pPr>
            <a:lvl8pPr lvl="7" algn="l">
              <a:lnSpc>
                <a:spcPct val="100000"/>
              </a:lnSpc>
              <a:spcBef>
                <a:spcPts val="0"/>
              </a:spcBef>
              <a:spcAft>
                <a:spcPts val="0"/>
              </a:spcAft>
              <a:buSzPts val="3700"/>
              <a:buNone/>
              <a:defRPr/>
            </a:lvl8pPr>
            <a:lvl9pPr lvl="8" algn="l">
              <a:lnSpc>
                <a:spcPct val="100000"/>
              </a:lnSpc>
              <a:spcBef>
                <a:spcPts val="0"/>
              </a:spcBef>
              <a:spcAft>
                <a:spcPts val="0"/>
              </a:spcAft>
              <a:buSzPts val="3700"/>
              <a:buNone/>
              <a:defRPr/>
            </a:lvl9pPr>
          </a:lstStyle>
          <a:p/>
        </p:txBody>
      </p:sp>
      <p:sp>
        <p:nvSpPr>
          <p:cNvPr id="110" name="Google Shape;110;g37c5fe427f9_0_366"/>
          <p:cNvSpPr txBox="1"/>
          <p:nvPr>
            <p:ph idx="12" type="sldNum"/>
          </p:nvPr>
        </p:nvSpPr>
        <p:spPr>
          <a:xfrm>
            <a:off x="11296611" y="6217623"/>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111" name="Shape 111"/>
        <p:cNvGrpSpPr/>
        <p:nvPr/>
      </p:nvGrpSpPr>
      <p:grpSpPr>
        <a:xfrm>
          <a:off x="0" y="0"/>
          <a:ext cx="0" cy="0"/>
          <a:chOff x="0" y="0"/>
          <a:chExt cx="0" cy="0"/>
        </a:xfrm>
      </p:grpSpPr>
      <p:sp>
        <p:nvSpPr>
          <p:cNvPr id="112" name="Google Shape;112;g37c5fe427f9_0_369"/>
          <p:cNvSpPr txBox="1"/>
          <p:nvPr>
            <p:ph type="title"/>
          </p:nvPr>
        </p:nvSpPr>
        <p:spPr>
          <a:xfrm>
            <a:off x="415600" y="740800"/>
            <a:ext cx="3744000" cy="1007700"/>
          </a:xfrm>
          <a:prstGeom prst="rect">
            <a:avLst/>
          </a:prstGeom>
          <a:noFill/>
          <a:ln>
            <a:noFill/>
          </a:ln>
        </p:spPr>
        <p:txBody>
          <a:bodyPr anchorCtr="0" anchor="b" bIns="121900" lIns="121900" spcFirstLastPara="1" rIns="121900" wrap="square" tIns="121900">
            <a:normAutofit/>
          </a:bodyPr>
          <a:lstStyle>
            <a:lvl1pPr lvl="0" algn="l">
              <a:lnSpc>
                <a:spcPct val="100000"/>
              </a:lnSpc>
              <a:spcBef>
                <a:spcPts val="0"/>
              </a:spcBef>
              <a:spcAft>
                <a:spcPts val="0"/>
              </a:spcAft>
              <a:buSzPts val="3200"/>
              <a:buNone/>
              <a:defRPr sz="3200"/>
            </a:lvl1pPr>
            <a:lvl2pPr lvl="1" algn="l">
              <a:lnSpc>
                <a:spcPct val="100000"/>
              </a:lnSpc>
              <a:spcBef>
                <a:spcPts val="0"/>
              </a:spcBef>
              <a:spcAft>
                <a:spcPts val="0"/>
              </a:spcAft>
              <a:buSzPts val="3200"/>
              <a:buNone/>
              <a:defRPr sz="3200"/>
            </a:lvl2pPr>
            <a:lvl3pPr lvl="2" algn="l">
              <a:lnSpc>
                <a:spcPct val="100000"/>
              </a:lnSpc>
              <a:spcBef>
                <a:spcPts val="0"/>
              </a:spcBef>
              <a:spcAft>
                <a:spcPts val="0"/>
              </a:spcAft>
              <a:buSzPts val="3200"/>
              <a:buNone/>
              <a:defRPr sz="3200"/>
            </a:lvl3pPr>
            <a:lvl4pPr lvl="3" algn="l">
              <a:lnSpc>
                <a:spcPct val="100000"/>
              </a:lnSpc>
              <a:spcBef>
                <a:spcPts val="0"/>
              </a:spcBef>
              <a:spcAft>
                <a:spcPts val="0"/>
              </a:spcAft>
              <a:buSzPts val="3200"/>
              <a:buNone/>
              <a:defRPr sz="3200"/>
            </a:lvl4pPr>
            <a:lvl5pPr lvl="4" algn="l">
              <a:lnSpc>
                <a:spcPct val="100000"/>
              </a:lnSpc>
              <a:spcBef>
                <a:spcPts val="0"/>
              </a:spcBef>
              <a:spcAft>
                <a:spcPts val="0"/>
              </a:spcAft>
              <a:buSzPts val="3200"/>
              <a:buNone/>
              <a:defRPr sz="3200"/>
            </a:lvl5pPr>
            <a:lvl6pPr lvl="5" algn="l">
              <a:lnSpc>
                <a:spcPct val="100000"/>
              </a:lnSpc>
              <a:spcBef>
                <a:spcPts val="0"/>
              </a:spcBef>
              <a:spcAft>
                <a:spcPts val="0"/>
              </a:spcAft>
              <a:buSzPts val="3200"/>
              <a:buNone/>
              <a:defRPr sz="3200"/>
            </a:lvl6pPr>
            <a:lvl7pPr lvl="6" algn="l">
              <a:lnSpc>
                <a:spcPct val="100000"/>
              </a:lnSpc>
              <a:spcBef>
                <a:spcPts val="0"/>
              </a:spcBef>
              <a:spcAft>
                <a:spcPts val="0"/>
              </a:spcAft>
              <a:buSzPts val="3200"/>
              <a:buNone/>
              <a:defRPr sz="3200"/>
            </a:lvl7pPr>
            <a:lvl8pPr lvl="7" algn="l">
              <a:lnSpc>
                <a:spcPct val="100000"/>
              </a:lnSpc>
              <a:spcBef>
                <a:spcPts val="0"/>
              </a:spcBef>
              <a:spcAft>
                <a:spcPts val="0"/>
              </a:spcAft>
              <a:buSzPts val="3200"/>
              <a:buNone/>
              <a:defRPr sz="3200"/>
            </a:lvl8pPr>
            <a:lvl9pPr lvl="8" algn="l">
              <a:lnSpc>
                <a:spcPct val="100000"/>
              </a:lnSpc>
              <a:spcBef>
                <a:spcPts val="0"/>
              </a:spcBef>
              <a:spcAft>
                <a:spcPts val="0"/>
              </a:spcAft>
              <a:buSzPts val="3200"/>
              <a:buNone/>
              <a:defRPr sz="3200"/>
            </a:lvl9pPr>
          </a:lstStyle>
          <a:p/>
        </p:txBody>
      </p:sp>
      <p:sp>
        <p:nvSpPr>
          <p:cNvPr id="113" name="Google Shape;113;g37c5fe427f9_0_369"/>
          <p:cNvSpPr txBox="1"/>
          <p:nvPr>
            <p:ph idx="1" type="body"/>
          </p:nvPr>
        </p:nvSpPr>
        <p:spPr>
          <a:xfrm>
            <a:off x="415600" y="1852800"/>
            <a:ext cx="3744000" cy="4239300"/>
          </a:xfrm>
          <a:prstGeom prst="rect">
            <a:avLst/>
          </a:prstGeom>
          <a:noFill/>
          <a:ln>
            <a:noFill/>
          </a:ln>
        </p:spPr>
        <p:txBody>
          <a:bodyPr anchorCtr="0" anchor="t" bIns="121900" lIns="121900" spcFirstLastPara="1" rIns="121900" wrap="square" tIns="121900">
            <a:normAutofit/>
          </a:bodyPr>
          <a:lstStyle>
            <a:lvl1pPr indent="-330200" lvl="0" marL="457200" algn="l">
              <a:lnSpc>
                <a:spcPct val="115000"/>
              </a:lnSpc>
              <a:spcBef>
                <a:spcPts val="0"/>
              </a:spcBef>
              <a:spcAft>
                <a:spcPts val="0"/>
              </a:spcAft>
              <a:buSzPts val="1600"/>
              <a:buChar char="●"/>
              <a:defRPr sz="1600"/>
            </a:lvl1pPr>
            <a:lvl2pPr indent="-330200" lvl="1" marL="914400" algn="l">
              <a:lnSpc>
                <a:spcPct val="115000"/>
              </a:lnSpc>
              <a:spcBef>
                <a:spcPts val="0"/>
              </a:spcBef>
              <a:spcAft>
                <a:spcPts val="0"/>
              </a:spcAft>
              <a:buSzPts val="1600"/>
              <a:buChar char="○"/>
              <a:defRPr sz="1600"/>
            </a:lvl2pPr>
            <a:lvl3pPr indent="-330200" lvl="2" marL="1371600" algn="l">
              <a:lnSpc>
                <a:spcPct val="115000"/>
              </a:lnSpc>
              <a:spcBef>
                <a:spcPts val="0"/>
              </a:spcBef>
              <a:spcAft>
                <a:spcPts val="0"/>
              </a:spcAft>
              <a:buSzPts val="1600"/>
              <a:buChar char="■"/>
              <a:defRPr sz="1600"/>
            </a:lvl3pPr>
            <a:lvl4pPr indent="-330200" lvl="3" marL="1828800" algn="l">
              <a:lnSpc>
                <a:spcPct val="115000"/>
              </a:lnSpc>
              <a:spcBef>
                <a:spcPts val="0"/>
              </a:spcBef>
              <a:spcAft>
                <a:spcPts val="0"/>
              </a:spcAft>
              <a:buSzPts val="1600"/>
              <a:buChar char="●"/>
              <a:defRPr sz="1600"/>
            </a:lvl4pPr>
            <a:lvl5pPr indent="-330200" lvl="4" marL="2286000" algn="l">
              <a:lnSpc>
                <a:spcPct val="115000"/>
              </a:lnSpc>
              <a:spcBef>
                <a:spcPts val="0"/>
              </a:spcBef>
              <a:spcAft>
                <a:spcPts val="0"/>
              </a:spcAft>
              <a:buSzPts val="1600"/>
              <a:buChar char="○"/>
              <a:defRPr sz="1600"/>
            </a:lvl5pPr>
            <a:lvl6pPr indent="-330200" lvl="5" marL="2743200" algn="l">
              <a:lnSpc>
                <a:spcPct val="115000"/>
              </a:lnSpc>
              <a:spcBef>
                <a:spcPts val="0"/>
              </a:spcBef>
              <a:spcAft>
                <a:spcPts val="0"/>
              </a:spcAft>
              <a:buSzPts val="1600"/>
              <a:buChar char="■"/>
              <a:defRPr sz="1600"/>
            </a:lvl6pPr>
            <a:lvl7pPr indent="-330200" lvl="6" marL="3200400" algn="l">
              <a:lnSpc>
                <a:spcPct val="115000"/>
              </a:lnSpc>
              <a:spcBef>
                <a:spcPts val="0"/>
              </a:spcBef>
              <a:spcAft>
                <a:spcPts val="0"/>
              </a:spcAft>
              <a:buSzPts val="1600"/>
              <a:buChar char="●"/>
              <a:defRPr sz="1600"/>
            </a:lvl7pPr>
            <a:lvl8pPr indent="-330200" lvl="7" marL="3657600" algn="l">
              <a:lnSpc>
                <a:spcPct val="115000"/>
              </a:lnSpc>
              <a:spcBef>
                <a:spcPts val="0"/>
              </a:spcBef>
              <a:spcAft>
                <a:spcPts val="0"/>
              </a:spcAft>
              <a:buSzPts val="1600"/>
              <a:buChar char="○"/>
              <a:defRPr sz="1600"/>
            </a:lvl8pPr>
            <a:lvl9pPr indent="-330200" lvl="8" marL="4114800" algn="l">
              <a:lnSpc>
                <a:spcPct val="115000"/>
              </a:lnSpc>
              <a:spcBef>
                <a:spcPts val="0"/>
              </a:spcBef>
              <a:spcAft>
                <a:spcPts val="0"/>
              </a:spcAft>
              <a:buSzPts val="1600"/>
              <a:buChar char="■"/>
              <a:defRPr sz="1600"/>
            </a:lvl9pPr>
          </a:lstStyle>
          <a:p/>
        </p:txBody>
      </p:sp>
      <p:sp>
        <p:nvSpPr>
          <p:cNvPr id="114" name="Google Shape;114;g37c5fe427f9_0_369"/>
          <p:cNvSpPr txBox="1"/>
          <p:nvPr>
            <p:ph idx="12" type="sldNum"/>
          </p:nvPr>
        </p:nvSpPr>
        <p:spPr>
          <a:xfrm>
            <a:off x="11296611" y="6217623"/>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115" name="Shape 115"/>
        <p:cNvGrpSpPr/>
        <p:nvPr/>
      </p:nvGrpSpPr>
      <p:grpSpPr>
        <a:xfrm>
          <a:off x="0" y="0"/>
          <a:ext cx="0" cy="0"/>
          <a:chOff x="0" y="0"/>
          <a:chExt cx="0" cy="0"/>
        </a:xfrm>
      </p:grpSpPr>
      <p:sp>
        <p:nvSpPr>
          <p:cNvPr id="116" name="Google Shape;116;g37c5fe427f9_0_373"/>
          <p:cNvSpPr txBox="1"/>
          <p:nvPr>
            <p:ph type="title"/>
          </p:nvPr>
        </p:nvSpPr>
        <p:spPr>
          <a:xfrm>
            <a:off x="653667" y="600200"/>
            <a:ext cx="8490300" cy="5454300"/>
          </a:xfrm>
          <a:prstGeom prst="rect">
            <a:avLst/>
          </a:prstGeom>
          <a:noFill/>
          <a:ln>
            <a:noFill/>
          </a:ln>
        </p:spPr>
        <p:txBody>
          <a:bodyPr anchorCtr="0" anchor="ctr" bIns="121900" lIns="121900" spcFirstLastPara="1" rIns="121900" wrap="square" tIns="121900">
            <a:normAutofit/>
          </a:bodyPr>
          <a:lstStyle>
            <a:lvl1pPr lvl="0" algn="l">
              <a:lnSpc>
                <a:spcPct val="100000"/>
              </a:lnSpc>
              <a:spcBef>
                <a:spcPts val="0"/>
              </a:spcBef>
              <a:spcAft>
                <a:spcPts val="0"/>
              </a:spcAft>
              <a:buSzPts val="6400"/>
              <a:buNone/>
              <a:defRPr sz="6400"/>
            </a:lvl1pPr>
            <a:lvl2pPr lvl="1" algn="l">
              <a:lnSpc>
                <a:spcPct val="100000"/>
              </a:lnSpc>
              <a:spcBef>
                <a:spcPts val="0"/>
              </a:spcBef>
              <a:spcAft>
                <a:spcPts val="0"/>
              </a:spcAft>
              <a:buSzPts val="6400"/>
              <a:buNone/>
              <a:defRPr sz="6400"/>
            </a:lvl2pPr>
            <a:lvl3pPr lvl="2" algn="l">
              <a:lnSpc>
                <a:spcPct val="100000"/>
              </a:lnSpc>
              <a:spcBef>
                <a:spcPts val="0"/>
              </a:spcBef>
              <a:spcAft>
                <a:spcPts val="0"/>
              </a:spcAft>
              <a:buSzPts val="6400"/>
              <a:buNone/>
              <a:defRPr sz="6400"/>
            </a:lvl3pPr>
            <a:lvl4pPr lvl="3" algn="l">
              <a:lnSpc>
                <a:spcPct val="100000"/>
              </a:lnSpc>
              <a:spcBef>
                <a:spcPts val="0"/>
              </a:spcBef>
              <a:spcAft>
                <a:spcPts val="0"/>
              </a:spcAft>
              <a:buSzPts val="6400"/>
              <a:buNone/>
              <a:defRPr sz="6400"/>
            </a:lvl4pPr>
            <a:lvl5pPr lvl="4" algn="l">
              <a:lnSpc>
                <a:spcPct val="100000"/>
              </a:lnSpc>
              <a:spcBef>
                <a:spcPts val="0"/>
              </a:spcBef>
              <a:spcAft>
                <a:spcPts val="0"/>
              </a:spcAft>
              <a:buSzPts val="6400"/>
              <a:buNone/>
              <a:defRPr sz="6400"/>
            </a:lvl5pPr>
            <a:lvl6pPr lvl="5" algn="l">
              <a:lnSpc>
                <a:spcPct val="100000"/>
              </a:lnSpc>
              <a:spcBef>
                <a:spcPts val="0"/>
              </a:spcBef>
              <a:spcAft>
                <a:spcPts val="0"/>
              </a:spcAft>
              <a:buSzPts val="6400"/>
              <a:buNone/>
              <a:defRPr sz="6400"/>
            </a:lvl6pPr>
            <a:lvl7pPr lvl="6" algn="l">
              <a:lnSpc>
                <a:spcPct val="100000"/>
              </a:lnSpc>
              <a:spcBef>
                <a:spcPts val="0"/>
              </a:spcBef>
              <a:spcAft>
                <a:spcPts val="0"/>
              </a:spcAft>
              <a:buSzPts val="6400"/>
              <a:buNone/>
              <a:defRPr sz="6400"/>
            </a:lvl7pPr>
            <a:lvl8pPr lvl="7" algn="l">
              <a:lnSpc>
                <a:spcPct val="100000"/>
              </a:lnSpc>
              <a:spcBef>
                <a:spcPts val="0"/>
              </a:spcBef>
              <a:spcAft>
                <a:spcPts val="0"/>
              </a:spcAft>
              <a:buSzPts val="6400"/>
              <a:buNone/>
              <a:defRPr sz="6400"/>
            </a:lvl8pPr>
            <a:lvl9pPr lvl="8" algn="l">
              <a:lnSpc>
                <a:spcPct val="100000"/>
              </a:lnSpc>
              <a:spcBef>
                <a:spcPts val="0"/>
              </a:spcBef>
              <a:spcAft>
                <a:spcPts val="0"/>
              </a:spcAft>
              <a:buSzPts val="6400"/>
              <a:buNone/>
              <a:defRPr sz="6400"/>
            </a:lvl9pPr>
          </a:lstStyle>
          <a:p/>
        </p:txBody>
      </p:sp>
      <p:sp>
        <p:nvSpPr>
          <p:cNvPr id="117" name="Google Shape;117;g37c5fe427f9_0_373"/>
          <p:cNvSpPr txBox="1"/>
          <p:nvPr>
            <p:ph idx="12" type="sldNum"/>
          </p:nvPr>
        </p:nvSpPr>
        <p:spPr>
          <a:xfrm>
            <a:off x="11296611" y="6217623"/>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118" name="Shape 118"/>
        <p:cNvGrpSpPr/>
        <p:nvPr/>
      </p:nvGrpSpPr>
      <p:grpSpPr>
        <a:xfrm>
          <a:off x="0" y="0"/>
          <a:ext cx="0" cy="0"/>
          <a:chOff x="0" y="0"/>
          <a:chExt cx="0" cy="0"/>
        </a:xfrm>
      </p:grpSpPr>
      <p:sp>
        <p:nvSpPr>
          <p:cNvPr id="119" name="Google Shape;119;g37c5fe427f9_0_376"/>
          <p:cNvSpPr/>
          <p:nvPr/>
        </p:nvSpPr>
        <p:spPr>
          <a:xfrm>
            <a:off x="6096000" y="-167"/>
            <a:ext cx="6096000" cy="6858000"/>
          </a:xfrm>
          <a:prstGeom prst="rect">
            <a:avLst/>
          </a:prstGeom>
          <a:solidFill>
            <a:schemeClr val="lt2"/>
          </a:solidFill>
          <a:ln>
            <a:noFill/>
          </a:ln>
        </p:spPr>
        <p:txBody>
          <a:bodyPr anchorCtr="0" anchor="ctr" bIns="121900" lIns="121900" spcFirstLastPara="1" rIns="121900" wrap="square" tIns="121900">
            <a:noAutofit/>
          </a:bodyPr>
          <a:lstStyle/>
          <a:p>
            <a:pPr indent="0" lvl="0" marL="0" marR="0" rtl="0" algn="l">
              <a:lnSpc>
                <a:spcPct val="100000"/>
              </a:lnSpc>
              <a:spcBef>
                <a:spcPts val="0"/>
              </a:spcBef>
              <a:spcAft>
                <a:spcPts val="0"/>
              </a:spcAft>
              <a:buClr>
                <a:srgbClr val="000000"/>
              </a:buClr>
              <a:buSzPts val="1900"/>
              <a:buFont typeface="Arial"/>
              <a:buNone/>
            </a:pPr>
            <a:r>
              <a:t/>
            </a:r>
            <a:endParaRPr b="0" i="0" sz="1900" u="none" cap="none" strike="noStrike">
              <a:solidFill>
                <a:srgbClr val="000000"/>
              </a:solidFill>
              <a:latin typeface="Arial"/>
              <a:ea typeface="Arial"/>
              <a:cs typeface="Arial"/>
              <a:sym typeface="Arial"/>
            </a:endParaRPr>
          </a:p>
        </p:txBody>
      </p:sp>
      <p:sp>
        <p:nvSpPr>
          <p:cNvPr id="120" name="Google Shape;120;g37c5fe427f9_0_376"/>
          <p:cNvSpPr txBox="1"/>
          <p:nvPr>
            <p:ph type="title"/>
          </p:nvPr>
        </p:nvSpPr>
        <p:spPr>
          <a:xfrm>
            <a:off x="354000" y="1644233"/>
            <a:ext cx="5393700" cy="1976400"/>
          </a:xfrm>
          <a:prstGeom prst="rect">
            <a:avLst/>
          </a:prstGeom>
          <a:noFill/>
          <a:ln>
            <a:noFill/>
          </a:ln>
        </p:spPr>
        <p:txBody>
          <a:bodyPr anchorCtr="0" anchor="b" bIns="121900" lIns="121900" spcFirstLastPara="1" rIns="121900" wrap="square" tIns="121900">
            <a:normAutofit/>
          </a:bodyPr>
          <a:lstStyle>
            <a:lvl1pPr lvl="0" algn="ctr">
              <a:lnSpc>
                <a:spcPct val="100000"/>
              </a:lnSpc>
              <a:spcBef>
                <a:spcPts val="0"/>
              </a:spcBef>
              <a:spcAft>
                <a:spcPts val="0"/>
              </a:spcAft>
              <a:buSzPts val="5600"/>
              <a:buNone/>
              <a:defRPr sz="5600"/>
            </a:lvl1pPr>
            <a:lvl2pPr lvl="1" algn="ctr">
              <a:lnSpc>
                <a:spcPct val="100000"/>
              </a:lnSpc>
              <a:spcBef>
                <a:spcPts val="0"/>
              </a:spcBef>
              <a:spcAft>
                <a:spcPts val="0"/>
              </a:spcAft>
              <a:buSzPts val="5600"/>
              <a:buNone/>
              <a:defRPr sz="5600"/>
            </a:lvl2pPr>
            <a:lvl3pPr lvl="2" algn="ctr">
              <a:lnSpc>
                <a:spcPct val="100000"/>
              </a:lnSpc>
              <a:spcBef>
                <a:spcPts val="0"/>
              </a:spcBef>
              <a:spcAft>
                <a:spcPts val="0"/>
              </a:spcAft>
              <a:buSzPts val="5600"/>
              <a:buNone/>
              <a:defRPr sz="5600"/>
            </a:lvl3pPr>
            <a:lvl4pPr lvl="3" algn="ctr">
              <a:lnSpc>
                <a:spcPct val="100000"/>
              </a:lnSpc>
              <a:spcBef>
                <a:spcPts val="0"/>
              </a:spcBef>
              <a:spcAft>
                <a:spcPts val="0"/>
              </a:spcAft>
              <a:buSzPts val="5600"/>
              <a:buNone/>
              <a:defRPr sz="5600"/>
            </a:lvl4pPr>
            <a:lvl5pPr lvl="4" algn="ctr">
              <a:lnSpc>
                <a:spcPct val="100000"/>
              </a:lnSpc>
              <a:spcBef>
                <a:spcPts val="0"/>
              </a:spcBef>
              <a:spcAft>
                <a:spcPts val="0"/>
              </a:spcAft>
              <a:buSzPts val="5600"/>
              <a:buNone/>
              <a:defRPr sz="5600"/>
            </a:lvl5pPr>
            <a:lvl6pPr lvl="5" algn="ctr">
              <a:lnSpc>
                <a:spcPct val="100000"/>
              </a:lnSpc>
              <a:spcBef>
                <a:spcPts val="0"/>
              </a:spcBef>
              <a:spcAft>
                <a:spcPts val="0"/>
              </a:spcAft>
              <a:buSzPts val="5600"/>
              <a:buNone/>
              <a:defRPr sz="5600"/>
            </a:lvl6pPr>
            <a:lvl7pPr lvl="6" algn="ctr">
              <a:lnSpc>
                <a:spcPct val="100000"/>
              </a:lnSpc>
              <a:spcBef>
                <a:spcPts val="0"/>
              </a:spcBef>
              <a:spcAft>
                <a:spcPts val="0"/>
              </a:spcAft>
              <a:buSzPts val="5600"/>
              <a:buNone/>
              <a:defRPr sz="5600"/>
            </a:lvl7pPr>
            <a:lvl8pPr lvl="7" algn="ctr">
              <a:lnSpc>
                <a:spcPct val="100000"/>
              </a:lnSpc>
              <a:spcBef>
                <a:spcPts val="0"/>
              </a:spcBef>
              <a:spcAft>
                <a:spcPts val="0"/>
              </a:spcAft>
              <a:buSzPts val="5600"/>
              <a:buNone/>
              <a:defRPr sz="5600"/>
            </a:lvl8pPr>
            <a:lvl9pPr lvl="8" algn="ctr">
              <a:lnSpc>
                <a:spcPct val="100000"/>
              </a:lnSpc>
              <a:spcBef>
                <a:spcPts val="0"/>
              </a:spcBef>
              <a:spcAft>
                <a:spcPts val="0"/>
              </a:spcAft>
              <a:buSzPts val="5600"/>
              <a:buNone/>
              <a:defRPr sz="5600"/>
            </a:lvl9pPr>
          </a:lstStyle>
          <a:p/>
        </p:txBody>
      </p:sp>
      <p:sp>
        <p:nvSpPr>
          <p:cNvPr id="121" name="Google Shape;121;g37c5fe427f9_0_376"/>
          <p:cNvSpPr txBox="1"/>
          <p:nvPr>
            <p:ph idx="1" type="subTitle"/>
          </p:nvPr>
        </p:nvSpPr>
        <p:spPr>
          <a:xfrm>
            <a:off x="354000" y="3737433"/>
            <a:ext cx="5393700" cy="1646700"/>
          </a:xfrm>
          <a:prstGeom prst="rect">
            <a:avLst/>
          </a:prstGeom>
          <a:noFill/>
          <a:ln>
            <a:noFill/>
          </a:ln>
        </p:spPr>
        <p:txBody>
          <a:bodyPr anchorCtr="0" anchor="t" bIns="121900" lIns="121900" spcFirstLastPara="1" rIns="121900" wrap="square" tIns="12190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2" name="Google Shape;122;g37c5fe427f9_0_376"/>
          <p:cNvSpPr txBox="1"/>
          <p:nvPr>
            <p:ph idx="2" type="body"/>
          </p:nvPr>
        </p:nvSpPr>
        <p:spPr>
          <a:xfrm>
            <a:off x="6586000" y="965433"/>
            <a:ext cx="5115900" cy="4926900"/>
          </a:xfrm>
          <a:prstGeom prst="rect">
            <a:avLst/>
          </a:prstGeom>
          <a:noFill/>
          <a:ln>
            <a:noFill/>
          </a:ln>
        </p:spPr>
        <p:txBody>
          <a:bodyPr anchorCtr="0" anchor="ctr" bIns="121900" lIns="121900" spcFirstLastPara="1" rIns="121900" wrap="square" tIns="121900">
            <a:normAutofit/>
          </a:bodyPr>
          <a:lstStyle>
            <a:lvl1pPr indent="-381000" lvl="0" marL="457200" algn="l">
              <a:lnSpc>
                <a:spcPct val="115000"/>
              </a:lnSpc>
              <a:spcBef>
                <a:spcPts val="0"/>
              </a:spcBef>
              <a:spcAft>
                <a:spcPts val="0"/>
              </a:spcAft>
              <a:buSzPts val="2400"/>
              <a:buChar char="●"/>
              <a:defRPr/>
            </a:lvl1pPr>
            <a:lvl2pPr indent="-349250" lvl="1" marL="914400" algn="l">
              <a:lnSpc>
                <a:spcPct val="115000"/>
              </a:lnSpc>
              <a:spcBef>
                <a:spcPts val="0"/>
              </a:spcBef>
              <a:spcAft>
                <a:spcPts val="0"/>
              </a:spcAft>
              <a:buSzPts val="1900"/>
              <a:buChar char="○"/>
              <a:defRPr/>
            </a:lvl2pPr>
            <a:lvl3pPr indent="-349250" lvl="2" marL="1371600" algn="l">
              <a:lnSpc>
                <a:spcPct val="115000"/>
              </a:lnSpc>
              <a:spcBef>
                <a:spcPts val="0"/>
              </a:spcBef>
              <a:spcAft>
                <a:spcPts val="0"/>
              </a:spcAft>
              <a:buSzPts val="1900"/>
              <a:buChar char="■"/>
              <a:defRPr/>
            </a:lvl3pPr>
            <a:lvl4pPr indent="-349250" lvl="3" marL="1828800" algn="l">
              <a:lnSpc>
                <a:spcPct val="115000"/>
              </a:lnSpc>
              <a:spcBef>
                <a:spcPts val="0"/>
              </a:spcBef>
              <a:spcAft>
                <a:spcPts val="0"/>
              </a:spcAft>
              <a:buSzPts val="1900"/>
              <a:buChar char="●"/>
              <a:defRPr/>
            </a:lvl4pPr>
            <a:lvl5pPr indent="-349250" lvl="4" marL="2286000" algn="l">
              <a:lnSpc>
                <a:spcPct val="115000"/>
              </a:lnSpc>
              <a:spcBef>
                <a:spcPts val="0"/>
              </a:spcBef>
              <a:spcAft>
                <a:spcPts val="0"/>
              </a:spcAft>
              <a:buSzPts val="1900"/>
              <a:buChar char="○"/>
              <a:defRPr/>
            </a:lvl5pPr>
            <a:lvl6pPr indent="-349250" lvl="5" marL="2743200" algn="l">
              <a:lnSpc>
                <a:spcPct val="115000"/>
              </a:lnSpc>
              <a:spcBef>
                <a:spcPts val="0"/>
              </a:spcBef>
              <a:spcAft>
                <a:spcPts val="0"/>
              </a:spcAft>
              <a:buSzPts val="1900"/>
              <a:buChar char="■"/>
              <a:defRPr/>
            </a:lvl6pPr>
            <a:lvl7pPr indent="-349250" lvl="6" marL="3200400" algn="l">
              <a:lnSpc>
                <a:spcPct val="115000"/>
              </a:lnSpc>
              <a:spcBef>
                <a:spcPts val="0"/>
              </a:spcBef>
              <a:spcAft>
                <a:spcPts val="0"/>
              </a:spcAft>
              <a:buSzPts val="1900"/>
              <a:buChar char="●"/>
              <a:defRPr/>
            </a:lvl7pPr>
            <a:lvl8pPr indent="-349250" lvl="7" marL="3657600" algn="l">
              <a:lnSpc>
                <a:spcPct val="115000"/>
              </a:lnSpc>
              <a:spcBef>
                <a:spcPts val="0"/>
              </a:spcBef>
              <a:spcAft>
                <a:spcPts val="0"/>
              </a:spcAft>
              <a:buSzPts val="1900"/>
              <a:buChar char="○"/>
              <a:defRPr/>
            </a:lvl8pPr>
            <a:lvl9pPr indent="-349250" lvl="8" marL="4114800" algn="l">
              <a:lnSpc>
                <a:spcPct val="115000"/>
              </a:lnSpc>
              <a:spcBef>
                <a:spcPts val="0"/>
              </a:spcBef>
              <a:spcAft>
                <a:spcPts val="0"/>
              </a:spcAft>
              <a:buSzPts val="1900"/>
              <a:buChar char="■"/>
              <a:defRPr/>
            </a:lvl9pPr>
          </a:lstStyle>
          <a:p/>
        </p:txBody>
      </p:sp>
      <p:sp>
        <p:nvSpPr>
          <p:cNvPr id="123" name="Google Shape;123;g37c5fe427f9_0_376"/>
          <p:cNvSpPr txBox="1"/>
          <p:nvPr>
            <p:ph idx="12" type="sldNum"/>
          </p:nvPr>
        </p:nvSpPr>
        <p:spPr>
          <a:xfrm>
            <a:off x="11296611" y="6217623"/>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124" name="Shape 124"/>
        <p:cNvGrpSpPr/>
        <p:nvPr/>
      </p:nvGrpSpPr>
      <p:grpSpPr>
        <a:xfrm>
          <a:off x="0" y="0"/>
          <a:ext cx="0" cy="0"/>
          <a:chOff x="0" y="0"/>
          <a:chExt cx="0" cy="0"/>
        </a:xfrm>
      </p:grpSpPr>
      <p:sp>
        <p:nvSpPr>
          <p:cNvPr id="125" name="Google Shape;125;g37c5fe427f9_0_382"/>
          <p:cNvSpPr txBox="1"/>
          <p:nvPr>
            <p:ph idx="1" type="body"/>
          </p:nvPr>
        </p:nvSpPr>
        <p:spPr>
          <a:xfrm>
            <a:off x="415600" y="5640767"/>
            <a:ext cx="7998300" cy="806700"/>
          </a:xfrm>
          <a:prstGeom prst="rect">
            <a:avLst/>
          </a:prstGeom>
          <a:noFill/>
          <a:ln>
            <a:noFill/>
          </a:ln>
        </p:spPr>
        <p:txBody>
          <a:bodyPr anchorCtr="0" anchor="ctr" bIns="121900" lIns="121900" spcFirstLastPara="1" rIns="121900" wrap="square" tIns="121900">
            <a:normAutofit/>
          </a:bodyPr>
          <a:lstStyle>
            <a:lvl1pPr indent="-228600" lvl="0" marL="457200" algn="l">
              <a:lnSpc>
                <a:spcPct val="100000"/>
              </a:lnSpc>
              <a:spcBef>
                <a:spcPts val="0"/>
              </a:spcBef>
              <a:spcAft>
                <a:spcPts val="0"/>
              </a:spcAft>
              <a:buSzPts val="2400"/>
              <a:buNone/>
              <a:defRPr/>
            </a:lvl1pPr>
          </a:lstStyle>
          <a:p/>
        </p:txBody>
      </p:sp>
      <p:sp>
        <p:nvSpPr>
          <p:cNvPr id="126" name="Google Shape;126;g37c5fe427f9_0_382"/>
          <p:cNvSpPr txBox="1"/>
          <p:nvPr>
            <p:ph idx="12" type="sldNum"/>
          </p:nvPr>
        </p:nvSpPr>
        <p:spPr>
          <a:xfrm>
            <a:off x="11296611" y="6217623"/>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127" name="Shape 127"/>
        <p:cNvGrpSpPr/>
        <p:nvPr/>
      </p:nvGrpSpPr>
      <p:grpSpPr>
        <a:xfrm>
          <a:off x="0" y="0"/>
          <a:ext cx="0" cy="0"/>
          <a:chOff x="0" y="0"/>
          <a:chExt cx="0" cy="0"/>
        </a:xfrm>
      </p:grpSpPr>
      <p:sp>
        <p:nvSpPr>
          <p:cNvPr id="128" name="Google Shape;128;g37c5fe427f9_0_385"/>
          <p:cNvSpPr txBox="1"/>
          <p:nvPr>
            <p:ph hasCustomPrompt="1" type="title"/>
          </p:nvPr>
        </p:nvSpPr>
        <p:spPr>
          <a:xfrm>
            <a:off x="415600" y="1474833"/>
            <a:ext cx="11360700" cy="2618100"/>
          </a:xfrm>
          <a:prstGeom prst="rect">
            <a:avLst/>
          </a:prstGeom>
          <a:noFill/>
          <a:ln>
            <a:noFill/>
          </a:ln>
        </p:spPr>
        <p:txBody>
          <a:bodyPr anchorCtr="0" anchor="b" bIns="121900" lIns="121900" spcFirstLastPara="1" rIns="121900" wrap="square" tIns="121900">
            <a:normAutofit/>
          </a:bodyPr>
          <a:lstStyle>
            <a:lvl1pPr lvl="0" algn="ctr">
              <a:lnSpc>
                <a:spcPct val="100000"/>
              </a:lnSpc>
              <a:spcBef>
                <a:spcPts val="0"/>
              </a:spcBef>
              <a:spcAft>
                <a:spcPts val="0"/>
              </a:spcAft>
              <a:buSzPts val="16000"/>
              <a:buNone/>
              <a:defRPr sz="16000"/>
            </a:lvl1pPr>
            <a:lvl2pPr lvl="1" algn="ctr">
              <a:lnSpc>
                <a:spcPct val="100000"/>
              </a:lnSpc>
              <a:spcBef>
                <a:spcPts val="0"/>
              </a:spcBef>
              <a:spcAft>
                <a:spcPts val="0"/>
              </a:spcAft>
              <a:buSzPts val="16000"/>
              <a:buNone/>
              <a:defRPr sz="16000"/>
            </a:lvl2pPr>
            <a:lvl3pPr lvl="2" algn="ctr">
              <a:lnSpc>
                <a:spcPct val="100000"/>
              </a:lnSpc>
              <a:spcBef>
                <a:spcPts val="0"/>
              </a:spcBef>
              <a:spcAft>
                <a:spcPts val="0"/>
              </a:spcAft>
              <a:buSzPts val="16000"/>
              <a:buNone/>
              <a:defRPr sz="16000"/>
            </a:lvl3pPr>
            <a:lvl4pPr lvl="3" algn="ctr">
              <a:lnSpc>
                <a:spcPct val="100000"/>
              </a:lnSpc>
              <a:spcBef>
                <a:spcPts val="0"/>
              </a:spcBef>
              <a:spcAft>
                <a:spcPts val="0"/>
              </a:spcAft>
              <a:buSzPts val="16000"/>
              <a:buNone/>
              <a:defRPr sz="16000"/>
            </a:lvl4pPr>
            <a:lvl5pPr lvl="4" algn="ctr">
              <a:lnSpc>
                <a:spcPct val="100000"/>
              </a:lnSpc>
              <a:spcBef>
                <a:spcPts val="0"/>
              </a:spcBef>
              <a:spcAft>
                <a:spcPts val="0"/>
              </a:spcAft>
              <a:buSzPts val="16000"/>
              <a:buNone/>
              <a:defRPr sz="16000"/>
            </a:lvl5pPr>
            <a:lvl6pPr lvl="5" algn="ctr">
              <a:lnSpc>
                <a:spcPct val="100000"/>
              </a:lnSpc>
              <a:spcBef>
                <a:spcPts val="0"/>
              </a:spcBef>
              <a:spcAft>
                <a:spcPts val="0"/>
              </a:spcAft>
              <a:buSzPts val="16000"/>
              <a:buNone/>
              <a:defRPr sz="16000"/>
            </a:lvl6pPr>
            <a:lvl7pPr lvl="6" algn="ctr">
              <a:lnSpc>
                <a:spcPct val="100000"/>
              </a:lnSpc>
              <a:spcBef>
                <a:spcPts val="0"/>
              </a:spcBef>
              <a:spcAft>
                <a:spcPts val="0"/>
              </a:spcAft>
              <a:buSzPts val="16000"/>
              <a:buNone/>
              <a:defRPr sz="16000"/>
            </a:lvl7pPr>
            <a:lvl8pPr lvl="7" algn="ctr">
              <a:lnSpc>
                <a:spcPct val="100000"/>
              </a:lnSpc>
              <a:spcBef>
                <a:spcPts val="0"/>
              </a:spcBef>
              <a:spcAft>
                <a:spcPts val="0"/>
              </a:spcAft>
              <a:buSzPts val="16000"/>
              <a:buNone/>
              <a:defRPr sz="16000"/>
            </a:lvl8pPr>
            <a:lvl9pPr lvl="8" algn="ctr">
              <a:lnSpc>
                <a:spcPct val="100000"/>
              </a:lnSpc>
              <a:spcBef>
                <a:spcPts val="0"/>
              </a:spcBef>
              <a:spcAft>
                <a:spcPts val="0"/>
              </a:spcAft>
              <a:buSzPts val="16000"/>
              <a:buNone/>
              <a:defRPr sz="16000"/>
            </a:lvl9pPr>
          </a:lstStyle>
          <a:p>
            <a:r>
              <a:t>xx%</a:t>
            </a:r>
          </a:p>
        </p:txBody>
      </p:sp>
      <p:sp>
        <p:nvSpPr>
          <p:cNvPr id="129" name="Google Shape;129;g37c5fe427f9_0_385"/>
          <p:cNvSpPr txBox="1"/>
          <p:nvPr>
            <p:ph idx="1" type="body"/>
          </p:nvPr>
        </p:nvSpPr>
        <p:spPr>
          <a:xfrm>
            <a:off x="415600" y="4202967"/>
            <a:ext cx="11360700" cy="1734300"/>
          </a:xfrm>
          <a:prstGeom prst="rect">
            <a:avLst/>
          </a:prstGeom>
          <a:noFill/>
          <a:ln>
            <a:noFill/>
          </a:ln>
        </p:spPr>
        <p:txBody>
          <a:bodyPr anchorCtr="0" anchor="t" bIns="121900" lIns="121900" spcFirstLastPara="1" rIns="121900" wrap="square" tIns="121900">
            <a:normAutofit/>
          </a:bodyPr>
          <a:lstStyle>
            <a:lvl1pPr indent="-381000" lvl="0" marL="457200" algn="ctr">
              <a:lnSpc>
                <a:spcPct val="115000"/>
              </a:lnSpc>
              <a:spcBef>
                <a:spcPts val="0"/>
              </a:spcBef>
              <a:spcAft>
                <a:spcPts val="0"/>
              </a:spcAft>
              <a:buSzPts val="2400"/>
              <a:buChar char="●"/>
              <a:defRPr/>
            </a:lvl1pPr>
            <a:lvl2pPr indent="-349250" lvl="1" marL="914400" algn="ctr">
              <a:lnSpc>
                <a:spcPct val="115000"/>
              </a:lnSpc>
              <a:spcBef>
                <a:spcPts val="0"/>
              </a:spcBef>
              <a:spcAft>
                <a:spcPts val="0"/>
              </a:spcAft>
              <a:buSzPts val="1900"/>
              <a:buChar char="○"/>
              <a:defRPr/>
            </a:lvl2pPr>
            <a:lvl3pPr indent="-349250" lvl="2" marL="1371600" algn="ctr">
              <a:lnSpc>
                <a:spcPct val="115000"/>
              </a:lnSpc>
              <a:spcBef>
                <a:spcPts val="0"/>
              </a:spcBef>
              <a:spcAft>
                <a:spcPts val="0"/>
              </a:spcAft>
              <a:buSzPts val="1900"/>
              <a:buChar char="■"/>
              <a:defRPr/>
            </a:lvl3pPr>
            <a:lvl4pPr indent="-349250" lvl="3" marL="1828800" algn="ctr">
              <a:lnSpc>
                <a:spcPct val="115000"/>
              </a:lnSpc>
              <a:spcBef>
                <a:spcPts val="0"/>
              </a:spcBef>
              <a:spcAft>
                <a:spcPts val="0"/>
              </a:spcAft>
              <a:buSzPts val="1900"/>
              <a:buChar char="●"/>
              <a:defRPr/>
            </a:lvl4pPr>
            <a:lvl5pPr indent="-349250" lvl="4" marL="2286000" algn="ctr">
              <a:lnSpc>
                <a:spcPct val="115000"/>
              </a:lnSpc>
              <a:spcBef>
                <a:spcPts val="0"/>
              </a:spcBef>
              <a:spcAft>
                <a:spcPts val="0"/>
              </a:spcAft>
              <a:buSzPts val="1900"/>
              <a:buChar char="○"/>
              <a:defRPr/>
            </a:lvl5pPr>
            <a:lvl6pPr indent="-349250" lvl="5" marL="2743200" algn="ctr">
              <a:lnSpc>
                <a:spcPct val="115000"/>
              </a:lnSpc>
              <a:spcBef>
                <a:spcPts val="0"/>
              </a:spcBef>
              <a:spcAft>
                <a:spcPts val="0"/>
              </a:spcAft>
              <a:buSzPts val="1900"/>
              <a:buChar char="■"/>
              <a:defRPr/>
            </a:lvl6pPr>
            <a:lvl7pPr indent="-349250" lvl="6" marL="3200400" algn="ctr">
              <a:lnSpc>
                <a:spcPct val="115000"/>
              </a:lnSpc>
              <a:spcBef>
                <a:spcPts val="0"/>
              </a:spcBef>
              <a:spcAft>
                <a:spcPts val="0"/>
              </a:spcAft>
              <a:buSzPts val="1900"/>
              <a:buChar char="●"/>
              <a:defRPr/>
            </a:lvl7pPr>
            <a:lvl8pPr indent="-349250" lvl="7" marL="3657600" algn="ctr">
              <a:lnSpc>
                <a:spcPct val="115000"/>
              </a:lnSpc>
              <a:spcBef>
                <a:spcPts val="0"/>
              </a:spcBef>
              <a:spcAft>
                <a:spcPts val="0"/>
              </a:spcAft>
              <a:buSzPts val="1900"/>
              <a:buChar char="○"/>
              <a:defRPr/>
            </a:lvl8pPr>
            <a:lvl9pPr indent="-349250" lvl="8" marL="4114800" algn="ctr">
              <a:lnSpc>
                <a:spcPct val="115000"/>
              </a:lnSpc>
              <a:spcBef>
                <a:spcPts val="0"/>
              </a:spcBef>
              <a:spcAft>
                <a:spcPts val="0"/>
              </a:spcAft>
              <a:buSzPts val="1900"/>
              <a:buChar char="■"/>
              <a:defRPr/>
            </a:lvl9pPr>
          </a:lstStyle>
          <a:p/>
        </p:txBody>
      </p:sp>
      <p:sp>
        <p:nvSpPr>
          <p:cNvPr id="130" name="Google Shape;130;g37c5fe427f9_0_385"/>
          <p:cNvSpPr txBox="1"/>
          <p:nvPr>
            <p:ph idx="12" type="sldNum"/>
          </p:nvPr>
        </p:nvSpPr>
        <p:spPr>
          <a:xfrm>
            <a:off x="11296611" y="6217623"/>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31" name="Shape 131"/>
        <p:cNvGrpSpPr/>
        <p:nvPr/>
      </p:nvGrpSpPr>
      <p:grpSpPr>
        <a:xfrm>
          <a:off x="0" y="0"/>
          <a:ext cx="0" cy="0"/>
          <a:chOff x="0" y="0"/>
          <a:chExt cx="0" cy="0"/>
        </a:xfrm>
      </p:grpSpPr>
      <p:sp>
        <p:nvSpPr>
          <p:cNvPr id="132" name="Google Shape;132;g37c5fe427f9_0_389"/>
          <p:cNvSpPr txBox="1"/>
          <p:nvPr>
            <p:ph idx="12" type="sldNum"/>
          </p:nvPr>
        </p:nvSpPr>
        <p:spPr>
          <a:xfrm>
            <a:off x="11296611" y="6217623"/>
            <a:ext cx="731700" cy="524700"/>
          </a:xfrm>
          <a:prstGeom prst="rect">
            <a:avLst/>
          </a:prstGeom>
          <a:noFill/>
          <a:ln>
            <a:noFill/>
          </a:ln>
        </p:spPr>
        <p:txBody>
          <a:bodyPr anchorCtr="0" anchor="ctr" bIns="121900" lIns="121900" spcFirstLastPara="1" rIns="121900" wrap="square" tIns="121900">
            <a:norm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1.jp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4" Type="http://schemas.openxmlformats.org/officeDocument/2006/relationships/theme" Target="../theme/theme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2.xml"/><Relationship Id="rId10" Type="http://schemas.openxmlformats.org/officeDocument/2006/relationships/slideLayout" Target="../slideLayouts/slideLayout21.xml"/><Relationship Id="rId13" Type="http://schemas.openxmlformats.org/officeDocument/2006/relationships/theme" Target="../theme/theme1.xml"/><Relationship Id="rId12" Type="http://schemas.openxmlformats.org/officeDocument/2006/relationships/slideLayout" Target="../slideLayouts/slideLayout23.xml"/><Relationship Id="rId1" Type="http://schemas.openxmlformats.org/officeDocument/2006/relationships/image" Target="../media/image2.jpg"/><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9" Type="http://schemas.openxmlformats.org/officeDocument/2006/relationships/slideLayout" Target="../slideLayouts/slideLayout20.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mt="23000"/>
          </a:blip>
          <a:stretch>
            <a:fillRect/>
          </a:stretch>
        </a:blipFill>
      </p:bgPr>
    </p:bg>
    <p:spTree>
      <p:nvGrpSpPr>
        <p:cNvPr id="9" name="Shape 9"/>
        <p:cNvGrpSpPr/>
        <p:nvPr/>
      </p:nvGrpSpPr>
      <p:grpSpPr>
        <a:xfrm>
          <a:off x="0" y="0"/>
          <a:ext cx="0" cy="0"/>
          <a:chOff x="0" y="0"/>
          <a:chExt cx="0" cy="0"/>
        </a:xfrm>
      </p:grpSpPr>
      <p:sp>
        <p:nvSpPr>
          <p:cNvPr id="10" name="Google Shape;10;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blipFill>
          <a:blip r:embed="rId1">
            <a:alphaModFix amt="6000"/>
          </a:blip>
          <a:stretch>
            <a:fillRect/>
          </a:stretch>
        </a:blipFill>
      </p:bgPr>
    </p:bg>
    <p:spTree>
      <p:nvGrpSpPr>
        <p:cNvPr id="88" name="Shape 88"/>
        <p:cNvGrpSpPr/>
        <p:nvPr/>
      </p:nvGrpSpPr>
      <p:grpSpPr>
        <a:xfrm>
          <a:off x="0" y="0"/>
          <a:ext cx="0" cy="0"/>
          <a:chOff x="0" y="0"/>
          <a:chExt cx="0" cy="0"/>
        </a:xfrm>
      </p:grpSpPr>
      <p:sp>
        <p:nvSpPr>
          <p:cNvPr id="89" name="Google Shape;89;g37c5fe427f9_0_346"/>
          <p:cNvSpPr txBox="1"/>
          <p:nvPr>
            <p:ph type="title"/>
          </p:nvPr>
        </p:nvSpPr>
        <p:spPr>
          <a:xfrm>
            <a:off x="415600" y="593367"/>
            <a:ext cx="11360700" cy="763500"/>
          </a:xfrm>
          <a:prstGeom prst="rect">
            <a:avLst/>
          </a:prstGeom>
          <a:noFill/>
          <a:ln>
            <a:noFill/>
          </a:ln>
        </p:spPr>
        <p:txBody>
          <a:bodyPr anchorCtr="0" anchor="t" bIns="121900" lIns="121900" spcFirstLastPara="1" rIns="121900" wrap="square" tIns="121900">
            <a:normAutofit/>
          </a:bodyPr>
          <a:lstStyle>
            <a:lvl1pPr lvl="0"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3700"/>
              <a:buFont typeface="Arial"/>
              <a:buNone/>
              <a:defRPr b="0" i="0" sz="3700" u="none" cap="none" strike="noStrike">
                <a:solidFill>
                  <a:schemeClr val="dk1"/>
                </a:solidFill>
                <a:latin typeface="Arial"/>
                <a:ea typeface="Arial"/>
                <a:cs typeface="Arial"/>
                <a:sym typeface="Arial"/>
              </a:defRPr>
            </a:lvl9pPr>
          </a:lstStyle>
          <a:p/>
        </p:txBody>
      </p:sp>
      <p:sp>
        <p:nvSpPr>
          <p:cNvPr id="90" name="Google Shape;90;g37c5fe427f9_0_346"/>
          <p:cNvSpPr txBox="1"/>
          <p:nvPr>
            <p:ph idx="1" type="body"/>
          </p:nvPr>
        </p:nvSpPr>
        <p:spPr>
          <a:xfrm>
            <a:off x="415600" y="1536633"/>
            <a:ext cx="11360700" cy="4555200"/>
          </a:xfrm>
          <a:prstGeom prst="rect">
            <a:avLst/>
          </a:prstGeom>
          <a:noFill/>
          <a:ln>
            <a:noFill/>
          </a:ln>
        </p:spPr>
        <p:txBody>
          <a:bodyPr anchorCtr="0" anchor="t" bIns="121900" lIns="121900" spcFirstLastPara="1" rIns="121900" wrap="square" tIns="121900">
            <a:normAutofit/>
          </a:bodyPr>
          <a:lstStyle>
            <a:lvl1pPr indent="-381000" lvl="0" marL="457200" marR="0" rtl="0" algn="l">
              <a:lnSpc>
                <a:spcPct val="115000"/>
              </a:lnSpc>
              <a:spcBef>
                <a:spcPts val="0"/>
              </a:spcBef>
              <a:spcAft>
                <a:spcPts val="0"/>
              </a:spcAft>
              <a:buClr>
                <a:schemeClr val="dk2"/>
              </a:buClr>
              <a:buSzPts val="2400"/>
              <a:buFont typeface="Arial"/>
              <a:buChar char="●"/>
              <a:defRPr b="0" i="0" sz="2400" u="none" cap="none" strike="noStrike">
                <a:solidFill>
                  <a:schemeClr val="dk2"/>
                </a:solidFill>
                <a:latin typeface="Arial"/>
                <a:ea typeface="Arial"/>
                <a:cs typeface="Arial"/>
                <a:sym typeface="Arial"/>
              </a:defRPr>
            </a:lvl1pPr>
            <a:lvl2pPr indent="-349250" lvl="1" marL="9144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2pPr>
            <a:lvl3pPr indent="-349250" lvl="2" marL="13716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3pPr>
            <a:lvl4pPr indent="-349250" lvl="3" marL="18288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4pPr>
            <a:lvl5pPr indent="-349250" lvl="4" marL="22860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5pPr>
            <a:lvl6pPr indent="-349250" lvl="5" marL="27432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6pPr>
            <a:lvl7pPr indent="-349250" lvl="6" marL="32004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7pPr>
            <a:lvl8pPr indent="-349250" lvl="7" marL="36576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8pPr>
            <a:lvl9pPr indent="-349250" lvl="8" marL="4114800" marR="0" rtl="0" algn="l">
              <a:lnSpc>
                <a:spcPct val="115000"/>
              </a:lnSpc>
              <a:spcBef>
                <a:spcPts val="0"/>
              </a:spcBef>
              <a:spcAft>
                <a:spcPts val="0"/>
              </a:spcAft>
              <a:buClr>
                <a:schemeClr val="dk2"/>
              </a:buClr>
              <a:buSzPts val="1900"/>
              <a:buFont typeface="Arial"/>
              <a:buChar char="■"/>
              <a:defRPr b="0" i="0" sz="1900" u="none" cap="none" strike="noStrike">
                <a:solidFill>
                  <a:schemeClr val="dk2"/>
                </a:solidFill>
                <a:latin typeface="Arial"/>
                <a:ea typeface="Arial"/>
                <a:cs typeface="Arial"/>
                <a:sym typeface="Arial"/>
              </a:defRPr>
            </a:lvl9pPr>
          </a:lstStyle>
          <a:p/>
        </p:txBody>
      </p:sp>
      <p:sp>
        <p:nvSpPr>
          <p:cNvPr id="91" name="Google Shape;91;g37c5fe427f9_0_346"/>
          <p:cNvSpPr txBox="1"/>
          <p:nvPr>
            <p:ph idx="12" type="sldNum"/>
          </p:nvPr>
        </p:nvSpPr>
        <p:spPr>
          <a:xfrm>
            <a:off x="11296611" y="6217623"/>
            <a:ext cx="731700" cy="524700"/>
          </a:xfrm>
          <a:prstGeom prst="rect">
            <a:avLst/>
          </a:prstGeom>
          <a:noFill/>
          <a:ln>
            <a:noFill/>
          </a:ln>
        </p:spPr>
        <p:txBody>
          <a:bodyPr anchorCtr="0" anchor="ctr" bIns="121900" lIns="121900" spcFirstLastPara="1" rIns="121900" wrap="square" tIns="121900">
            <a:normAutofit/>
          </a:bodyPr>
          <a:lstStyle>
            <a:lvl1pPr indent="0" lvl="0"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300"/>
              <a:buFont typeface="Arial"/>
              <a:buNone/>
              <a:defRPr b="0" i="0" sz="13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pc="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 Id="rId3" Type="http://schemas.openxmlformats.org/officeDocument/2006/relationships/image" Target="../media/image9.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9.jpg"/><Relationship Id="rId4" Type="http://schemas.openxmlformats.org/officeDocument/2006/relationships/image" Target="../media/image1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9.jpg"/><Relationship Id="rId4" Type="http://schemas.openxmlformats.org/officeDocument/2006/relationships/image" Target="../media/image17.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9.jpg"/><Relationship Id="rId4" Type="http://schemas.openxmlformats.org/officeDocument/2006/relationships/image" Target="../media/image15.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9.jpg"/><Relationship Id="rId4" Type="http://schemas.openxmlformats.org/officeDocument/2006/relationships/image" Target="../media/image19.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9.jpg"/><Relationship Id="rId4" Type="http://schemas.openxmlformats.org/officeDocument/2006/relationships/image" Target="../media/image16.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0.xml"/><Relationship Id="rId3" Type="http://schemas.openxmlformats.org/officeDocument/2006/relationships/image" Target="../media/image14.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7.png"/><Relationship Id="rId4" Type="http://schemas.openxmlformats.org/officeDocument/2006/relationships/image" Target="../media/image6.png"/><Relationship Id="rId5" Type="http://schemas.openxmlformats.org/officeDocument/2006/relationships/image" Target="../media/image5.png"/><Relationship Id="rId6" Type="http://schemas.openxmlformats.org/officeDocument/2006/relationships/image" Target="../media/image8.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9.jpg"/><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9.jpg"/><Relationship Id="rId4" Type="http://schemas.openxmlformats.org/officeDocument/2006/relationships/image" Target="../media/image20.jp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9.jpg"/><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9.jpg"/><Relationship Id="rId4" Type="http://schemas.openxmlformats.org/officeDocument/2006/relationships/image" Target="../media/image18.jp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6.xml"/><Relationship Id="rId3" Type="http://schemas.openxmlformats.org/officeDocument/2006/relationships/image" Target="../media/image9.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36" name="Shape 136"/>
        <p:cNvGrpSpPr/>
        <p:nvPr/>
      </p:nvGrpSpPr>
      <p:grpSpPr>
        <a:xfrm>
          <a:off x="0" y="0"/>
          <a:ext cx="0" cy="0"/>
          <a:chOff x="0" y="0"/>
          <a:chExt cx="0" cy="0"/>
        </a:xfrm>
      </p:grpSpPr>
      <p:sp>
        <p:nvSpPr>
          <p:cNvPr id="137" name="Google Shape;137;p1"/>
          <p:cNvSpPr txBox="1"/>
          <p:nvPr/>
        </p:nvSpPr>
        <p:spPr>
          <a:xfrm>
            <a:off x="315310" y="5335159"/>
            <a:ext cx="11603400" cy="738900"/>
          </a:xfrm>
          <a:prstGeom prst="rect">
            <a:avLst/>
          </a:prstGeom>
          <a:noFill/>
          <a:ln>
            <a:noFill/>
          </a:ln>
        </p:spPr>
        <p:txBody>
          <a:bodyPr anchorCtr="0" anchor="t" bIns="91425" lIns="91425" spcFirstLastPara="1" rIns="91425" wrap="square" tIns="91425">
            <a:spAutoFit/>
          </a:bodyPr>
          <a:lstStyle/>
          <a:p>
            <a:pPr indent="0" lvl="0" marL="0" marR="0" rtl="0" algn="ctr">
              <a:lnSpc>
                <a:spcPct val="115000"/>
              </a:lnSpc>
              <a:spcBef>
                <a:spcPts val="0"/>
              </a:spcBef>
              <a:spcAft>
                <a:spcPts val="0"/>
              </a:spcAft>
              <a:buClr>
                <a:srgbClr val="000000"/>
              </a:buClr>
              <a:buSzPts val="3600"/>
              <a:buFont typeface="Arial"/>
              <a:buNone/>
            </a:pPr>
            <a:r>
              <a:rPr b="1" i="0" lang="en-US" sz="3600" u="sng" cap="none" strike="noStrike">
                <a:solidFill>
                  <a:schemeClr val="dk1"/>
                </a:solidFill>
                <a:latin typeface="Arial"/>
                <a:ea typeface="Arial"/>
                <a:cs typeface="Arial"/>
                <a:sym typeface="Arial"/>
              </a:rPr>
              <a:t>The Big Question: What makes you special?</a:t>
            </a:r>
            <a:endParaRPr b="0" i="0" sz="2400" u="none" cap="none" strike="noStrike">
              <a:solidFill>
                <a:srgbClr val="000000"/>
              </a:solidFill>
              <a:latin typeface="Arial"/>
              <a:ea typeface="Arial"/>
              <a:cs typeface="Arial"/>
              <a:sym typeface="Arial"/>
            </a:endParaRPr>
          </a:p>
        </p:txBody>
      </p:sp>
      <p:sp>
        <p:nvSpPr>
          <p:cNvPr id="138" name="Google Shape;138;p1"/>
          <p:cNvSpPr txBox="1"/>
          <p:nvPr>
            <p:ph idx="1" type="subTitle"/>
          </p:nvPr>
        </p:nvSpPr>
        <p:spPr>
          <a:xfrm>
            <a:off x="315310" y="1895691"/>
            <a:ext cx="11414690" cy="1087800"/>
          </a:xfrm>
          <a:prstGeom prst="rect">
            <a:avLst/>
          </a:prstGeom>
          <a:noFill/>
          <a:ln>
            <a:noFill/>
          </a:ln>
        </p:spPr>
        <p:txBody>
          <a:bodyPr anchorCtr="0" anchor="t" bIns="91425" lIns="91425" spcFirstLastPara="1" rIns="91425" wrap="square" tIns="91425">
            <a:normAutofit fontScale="25000" lnSpcReduction="20000"/>
          </a:bodyPr>
          <a:lstStyle/>
          <a:p>
            <a:pPr indent="0" lvl="0" marL="0" rtl="0" algn="ctr">
              <a:lnSpc>
                <a:spcPct val="100000"/>
              </a:lnSpc>
              <a:spcBef>
                <a:spcPts val="0"/>
              </a:spcBef>
              <a:spcAft>
                <a:spcPts val="0"/>
              </a:spcAft>
              <a:buClr>
                <a:schemeClr val="dk1"/>
              </a:buClr>
              <a:buSzPct val="100000"/>
              <a:buNone/>
            </a:pPr>
            <a:r>
              <a:rPr lang="en-US" sz="11200">
                <a:latin typeface="Arial"/>
                <a:ea typeface="Arial"/>
                <a:cs typeface="Arial"/>
                <a:sym typeface="Arial"/>
              </a:rPr>
              <a:t>Nursery Curriculum Plan: Autumn 2026</a:t>
            </a:r>
            <a:endParaRPr sz="11200">
              <a:latin typeface="Arial"/>
              <a:ea typeface="Arial"/>
              <a:cs typeface="Arial"/>
              <a:sym typeface="Arial"/>
            </a:endParaRPr>
          </a:p>
          <a:p>
            <a:pPr indent="0" lvl="0" marL="0" rtl="0" algn="ctr">
              <a:lnSpc>
                <a:spcPct val="100000"/>
              </a:lnSpc>
              <a:spcBef>
                <a:spcPts val="0"/>
              </a:spcBef>
              <a:spcAft>
                <a:spcPts val="0"/>
              </a:spcAft>
              <a:buClr>
                <a:schemeClr val="dk1"/>
              </a:buClr>
              <a:buSzPts val="700"/>
              <a:buFont typeface="Arial"/>
              <a:buNone/>
            </a:pPr>
            <a:r>
              <a:rPr b="1" lang="en-US" sz="14700" u="sng">
                <a:latin typeface="Arial"/>
                <a:ea typeface="Arial"/>
                <a:cs typeface="Arial"/>
                <a:sym typeface="Arial"/>
              </a:rPr>
              <a:t>Me and My Classroom</a:t>
            </a:r>
            <a:endParaRPr b="1" sz="32000"/>
          </a:p>
          <a:p>
            <a:pPr indent="0" lvl="0" marL="0" rtl="0" algn="l">
              <a:lnSpc>
                <a:spcPct val="100000"/>
              </a:lnSpc>
              <a:spcBef>
                <a:spcPts val="0"/>
              </a:spcBef>
              <a:spcAft>
                <a:spcPts val="0"/>
              </a:spcAft>
              <a:buClr>
                <a:schemeClr val="dk1"/>
              </a:buClr>
              <a:buSzPct val="58331"/>
              <a:buNone/>
            </a:pPr>
            <a:r>
              <a:t/>
            </a:r>
            <a:endParaRPr b="1" sz="19200"/>
          </a:p>
          <a:p>
            <a:pPr indent="0" lvl="0" marL="0" rtl="0" algn="ctr">
              <a:lnSpc>
                <a:spcPct val="100000"/>
              </a:lnSpc>
              <a:spcBef>
                <a:spcPts val="0"/>
              </a:spcBef>
              <a:spcAft>
                <a:spcPts val="0"/>
              </a:spcAft>
              <a:buClr>
                <a:schemeClr val="dk1"/>
              </a:buClr>
              <a:buSzPts val="2800"/>
              <a:buNone/>
            </a:pPr>
            <a:r>
              <a:t/>
            </a:r>
            <a:endParaRPr sz="1900"/>
          </a:p>
        </p:txBody>
      </p:sp>
      <p:pic>
        <p:nvPicPr>
          <p:cNvPr id="139" name="Google Shape;139;p1"/>
          <p:cNvPicPr preferRelativeResize="0"/>
          <p:nvPr/>
        </p:nvPicPr>
        <p:blipFill rotWithShape="1">
          <a:blip r:embed="rId3">
            <a:alphaModFix/>
          </a:blip>
          <a:srcRect b="0" l="0" r="0" t="0"/>
          <a:stretch/>
        </p:blipFill>
        <p:spPr>
          <a:xfrm>
            <a:off x="1180700" y="289343"/>
            <a:ext cx="10221301" cy="1606358"/>
          </a:xfrm>
          <a:prstGeom prst="rect">
            <a:avLst/>
          </a:prstGeom>
          <a:noFill/>
          <a:ln>
            <a:noFill/>
          </a:ln>
        </p:spPr>
      </p:pic>
      <p:pic>
        <p:nvPicPr>
          <p:cNvPr id="140" name="Google Shape;140;p1"/>
          <p:cNvPicPr preferRelativeResize="0"/>
          <p:nvPr/>
        </p:nvPicPr>
        <p:blipFill rotWithShape="1">
          <a:blip r:embed="rId4">
            <a:alphaModFix/>
          </a:blip>
          <a:srcRect b="0" l="0" r="0" t="0"/>
          <a:stretch/>
        </p:blipFill>
        <p:spPr>
          <a:xfrm>
            <a:off x="2475025" y="2932750"/>
            <a:ext cx="7232951" cy="208675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44" name="Shape 144"/>
        <p:cNvGrpSpPr/>
        <p:nvPr/>
      </p:nvGrpSpPr>
      <p:grpSpPr>
        <a:xfrm>
          <a:off x="0" y="0"/>
          <a:ext cx="0" cy="0"/>
          <a:chOff x="0" y="0"/>
          <a:chExt cx="0" cy="0"/>
        </a:xfrm>
      </p:grpSpPr>
      <p:sp>
        <p:nvSpPr>
          <p:cNvPr id="145" name="Google Shape;145;g32302892880_0_51"/>
          <p:cNvSpPr txBox="1"/>
          <p:nvPr>
            <p:ph idx="4294967295" type="body"/>
          </p:nvPr>
        </p:nvSpPr>
        <p:spPr>
          <a:xfrm>
            <a:off x="415600" y="2276600"/>
            <a:ext cx="11158500" cy="4151700"/>
          </a:xfrm>
          <a:prstGeom prst="rect">
            <a:avLst/>
          </a:prstGeom>
          <a:noFill/>
          <a:ln cap="flat" cmpd="sng" w="28575">
            <a:solidFill>
              <a:srgbClr val="000000"/>
            </a:solidFill>
            <a:prstDash val="solid"/>
            <a:round/>
            <a:headEnd len="sm" w="sm" type="none"/>
            <a:tailEnd len="sm" w="sm" type="none"/>
          </a:ln>
        </p:spPr>
        <p:txBody>
          <a:bodyPr anchorCtr="0" anchor="t" bIns="121900" lIns="121900" spcFirstLastPara="1" rIns="121900" wrap="square" tIns="121900">
            <a:noAutofit/>
          </a:bodyPr>
          <a:lstStyle/>
          <a:p>
            <a:pPr indent="0" lvl="0" marL="0" rtl="0" algn="l">
              <a:lnSpc>
                <a:spcPct val="115000"/>
              </a:lnSpc>
              <a:spcBef>
                <a:spcPts val="0"/>
              </a:spcBef>
              <a:spcAft>
                <a:spcPts val="0"/>
              </a:spcAft>
              <a:buSzPts val="2400"/>
              <a:buNone/>
            </a:pPr>
            <a:r>
              <a:rPr b="1" lang="en-US" sz="3300">
                <a:latin typeface="Arial"/>
                <a:ea typeface="Arial"/>
                <a:cs typeface="Arial"/>
                <a:sym typeface="Arial"/>
              </a:rPr>
              <a:t>Nursery </a:t>
            </a:r>
            <a:r>
              <a:rPr b="1" lang="en-US" sz="3300">
                <a:solidFill>
                  <a:schemeClr val="dk1"/>
                </a:solidFill>
                <a:latin typeface="Arial"/>
                <a:ea typeface="Arial"/>
                <a:cs typeface="Arial"/>
                <a:sym typeface="Arial"/>
              </a:rPr>
              <a:t>Curriculum Plan: </a:t>
            </a:r>
            <a:r>
              <a:rPr b="1" lang="en-US" sz="3300">
                <a:latin typeface="Arial"/>
                <a:ea typeface="Arial"/>
                <a:cs typeface="Arial"/>
                <a:sym typeface="Arial"/>
              </a:rPr>
              <a:t>Autumn </a:t>
            </a:r>
            <a:r>
              <a:rPr b="1" lang="en-US" sz="3300">
                <a:solidFill>
                  <a:schemeClr val="dk1"/>
                </a:solidFill>
                <a:latin typeface="Arial"/>
                <a:ea typeface="Arial"/>
                <a:cs typeface="Arial"/>
                <a:sym typeface="Arial"/>
              </a:rPr>
              <a:t>2026</a:t>
            </a:r>
            <a:endParaRPr b="1" sz="3300">
              <a:solidFill>
                <a:schemeClr val="dk1"/>
              </a:solidFill>
              <a:latin typeface="Arial"/>
              <a:ea typeface="Arial"/>
              <a:cs typeface="Arial"/>
              <a:sym typeface="Arial"/>
            </a:endParaRPr>
          </a:p>
          <a:p>
            <a:pPr indent="0" lvl="0" marL="0" rtl="0" algn="l">
              <a:lnSpc>
                <a:spcPct val="115000"/>
              </a:lnSpc>
              <a:spcBef>
                <a:spcPts val="0"/>
              </a:spcBef>
              <a:spcAft>
                <a:spcPts val="0"/>
              </a:spcAft>
              <a:buSzPts val="2400"/>
              <a:buNone/>
            </a:pPr>
            <a:r>
              <a:rPr lang="en-US" sz="1600">
                <a:solidFill>
                  <a:schemeClr val="dk1"/>
                </a:solidFill>
                <a:latin typeface="Arial"/>
                <a:ea typeface="Arial"/>
                <a:cs typeface="Arial"/>
                <a:sym typeface="Arial"/>
              </a:rPr>
              <a:t>The aim of Oldway Primary School is to provide opportunities for children to develop as independent, confident and successful learners, with high aspirations and the skills to make a positive contribution to their community. </a:t>
            </a:r>
            <a:endParaRPr sz="1600">
              <a:solidFill>
                <a:schemeClr val="dk1"/>
              </a:solidFill>
              <a:latin typeface="Arial"/>
              <a:ea typeface="Arial"/>
              <a:cs typeface="Arial"/>
              <a:sym typeface="Arial"/>
            </a:endParaRPr>
          </a:p>
          <a:p>
            <a:pPr indent="0" lvl="0" marL="0" rtl="0" algn="l">
              <a:lnSpc>
                <a:spcPct val="115000"/>
              </a:lnSpc>
              <a:spcBef>
                <a:spcPts val="0"/>
              </a:spcBef>
              <a:spcAft>
                <a:spcPts val="0"/>
              </a:spcAft>
              <a:buSzPts val="2400"/>
              <a:buNone/>
            </a:pPr>
            <a:r>
              <a:t/>
            </a:r>
            <a:endParaRPr sz="1600">
              <a:solidFill>
                <a:schemeClr val="dk1"/>
              </a:solidFill>
              <a:latin typeface="Arial"/>
              <a:ea typeface="Arial"/>
              <a:cs typeface="Arial"/>
              <a:sym typeface="Arial"/>
            </a:endParaRPr>
          </a:p>
          <a:p>
            <a:pPr indent="0" lvl="0" marL="0" rtl="0" algn="l">
              <a:lnSpc>
                <a:spcPct val="115000"/>
              </a:lnSpc>
              <a:spcBef>
                <a:spcPts val="0"/>
              </a:spcBef>
              <a:spcAft>
                <a:spcPts val="0"/>
              </a:spcAft>
              <a:buSzPts val="2400"/>
              <a:buNone/>
            </a:pPr>
            <a:r>
              <a:rPr lang="en-US" sz="1600">
                <a:solidFill>
                  <a:schemeClr val="dk1"/>
                </a:solidFill>
                <a:latin typeface="Arial"/>
                <a:ea typeface="Arial"/>
                <a:cs typeface="Arial"/>
                <a:sym typeface="Arial"/>
              </a:rPr>
              <a:t>We aim to provide a curriculum which is enriching and challenging, where children experience the opportunity to learn in a wide range of contexts with meaningful outcomes.  The curriculum has been designed so that it:</a:t>
            </a:r>
            <a:endParaRPr sz="1600">
              <a:solidFill>
                <a:schemeClr val="dk1"/>
              </a:solidFill>
              <a:latin typeface="Arial"/>
              <a:ea typeface="Arial"/>
              <a:cs typeface="Arial"/>
              <a:sym typeface="Arial"/>
            </a:endParaRPr>
          </a:p>
          <a:p>
            <a:pPr indent="0" lvl="0" marL="0" rtl="0" algn="l">
              <a:lnSpc>
                <a:spcPct val="115000"/>
              </a:lnSpc>
              <a:spcBef>
                <a:spcPts val="0"/>
              </a:spcBef>
              <a:spcAft>
                <a:spcPts val="0"/>
              </a:spcAft>
              <a:buSzPts val="2400"/>
              <a:buNone/>
            </a:pPr>
            <a:r>
              <a:t/>
            </a:r>
            <a:endParaRPr sz="1600">
              <a:solidFill>
                <a:schemeClr val="dk1"/>
              </a:solidFill>
              <a:latin typeface="Arial"/>
              <a:ea typeface="Arial"/>
              <a:cs typeface="Arial"/>
              <a:sym typeface="Arial"/>
            </a:endParaRPr>
          </a:p>
          <a:p>
            <a:pPr indent="-406400" lvl="0" marL="609600" rtl="0" algn="l">
              <a:lnSpc>
                <a:spcPct val="115000"/>
              </a:lnSpc>
              <a:spcBef>
                <a:spcPts val="0"/>
              </a:spcBef>
              <a:spcAft>
                <a:spcPts val="0"/>
              </a:spcAft>
              <a:buClr>
                <a:schemeClr val="dk1"/>
              </a:buClr>
              <a:buSzPts val="1600"/>
              <a:buChar char="●"/>
            </a:pPr>
            <a:r>
              <a:rPr lang="en-US" sz="1600">
                <a:solidFill>
                  <a:schemeClr val="dk1"/>
                </a:solidFill>
                <a:latin typeface="Arial"/>
                <a:ea typeface="Arial"/>
                <a:cs typeface="Arial"/>
                <a:sym typeface="Arial"/>
              </a:rPr>
              <a:t>supports pupils' personal development;</a:t>
            </a:r>
            <a:endParaRPr sz="1600">
              <a:solidFill>
                <a:schemeClr val="dk1"/>
              </a:solidFill>
              <a:latin typeface="Arial"/>
              <a:ea typeface="Arial"/>
              <a:cs typeface="Arial"/>
              <a:sym typeface="Arial"/>
            </a:endParaRPr>
          </a:p>
          <a:p>
            <a:pPr indent="-406400" lvl="0" marL="609600" rtl="0" algn="l">
              <a:lnSpc>
                <a:spcPct val="115000"/>
              </a:lnSpc>
              <a:spcBef>
                <a:spcPts val="0"/>
              </a:spcBef>
              <a:spcAft>
                <a:spcPts val="0"/>
              </a:spcAft>
              <a:buClr>
                <a:schemeClr val="dk1"/>
              </a:buClr>
              <a:buSzPts val="1600"/>
              <a:buChar char="●"/>
            </a:pPr>
            <a:r>
              <a:rPr lang="en-US" sz="1600">
                <a:solidFill>
                  <a:schemeClr val="dk1"/>
                </a:solidFill>
                <a:latin typeface="Arial"/>
                <a:ea typeface="Arial"/>
                <a:cs typeface="Arial"/>
                <a:sym typeface="Arial"/>
              </a:rPr>
              <a:t>develops a love of learning;</a:t>
            </a:r>
            <a:endParaRPr sz="1600">
              <a:solidFill>
                <a:schemeClr val="dk1"/>
              </a:solidFill>
              <a:latin typeface="Arial"/>
              <a:ea typeface="Arial"/>
              <a:cs typeface="Arial"/>
              <a:sym typeface="Arial"/>
            </a:endParaRPr>
          </a:p>
          <a:p>
            <a:pPr indent="-406400" lvl="0" marL="609600" rtl="0" algn="l">
              <a:lnSpc>
                <a:spcPct val="115000"/>
              </a:lnSpc>
              <a:spcBef>
                <a:spcPts val="0"/>
              </a:spcBef>
              <a:spcAft>
                <a:spcPts val="0"/>
              </a:spcAft>
              <a:buClr>
                <a:schemeClr val="dk1"/>
              </a:buClr>
              <a:buSzPts val="1600"/>
              <a:buChar char="●"/>
            </a:pPr>
            <a:r>
              <a:rPr lang="en-US" sz="1600">
                <a:solidFill>
                  <a:schemeClr val="dk1"/>
                </a:solidFill>
                <a:latin typeface="Arial"/>
                <a:ea typeface="Arial"/>
                <a:cs typeface="Arial"/>
                <a:sym typeface="Arial"/>
              </a:rPr>
              <a:t>prepares pupils for work and lifelong learning;</a:t>
            </a:r>
            <a:endParaRPr sz="1600">
              <a:solidFill>
                <a:schemeClr val="dk1"/>
              </a:solidFill>
              <a:latin typeface="Arial"/>
              <a:ea typeface="Arial"/>
              <a:cs typeface="Arial"/>
              <a:sym typeface="Arial"/>
            </a:endParaRPr>
          </a:p>
          <a:p>
            <a:pPr indent="-406400" lvl="0" marL="609600" rtl="0" algn="l">
              <a:lnSpc>
                <a:spcPct val="115000"/>
              </a:lnSpc>
              <a:spcBef>
                <a:spcPts val="0"/>
              </a:spcBef>
              <a:spcAft>
                <a:spcPts val="0"/>
              </a:spcAft>
              <a:buClr>
                <a:schemeClr val="dk1"/>
              </a:buClr>
              <a:buSzPts val="1600"/>
              <a:buChar char="●"/>
            </a:pPr>
            <a:r>
              <a:rPr lang="en-US" sz="1600">
                <a:solidFill>
                  <a:schemeClr val="dk1"/>
                </a:solidFill>
                <a:latin typeface="Arial"/>
                <a:ea typeface="Arial"/>
                <a:cs typeface="Arial"/>
                <a:sym typeface="Arial"/>
              </a:rPr>
              <a:t>develops children as global citizens.</a:t>
            </a:r>
            <a:endParaRPr sz="1600">
              <a:solidFill>
                <a:schemeClr val="dk1"/>
              </a:solidFill>
              <a:latin typeface="Arial"/>
              <a:ea typeface="Arial"/>
              <a:cs typeface="Arial"/>
              <a:sym typeface="Arial"/>
            </a:endParaRPr>
          </a:p>
          <a:p>
            <a:pPr indent="0" lvl="0" marL="0" rtl="0" algn="l">
              <a:lnSpc>
                <a:spcPct val="115000"/>
              </a:lnSpc>
              <a:spcBef>
                <a:spcPts val="0"/>
              </a:spcBef>
              <a:spcAft>
                <a:spcPts val="0"/>
              </a:spcAft>
              <a:buSzPts val="2400"/>
              <a:buNone/>
            </a:pPr>
            <a:r>
              <a:t/>
            </a:r>
            <a:endParaRPr b="1" sz="1600" u="sng">
              <a:solidFill>
                <a:schemeClr val="dk1"/>
              </a:solidFill>
              <a:latin typeface="Trebuchet MS"/>
              <a:ea typeface="Trebuchet MS"/>
              <a:cs typeface="Trebuchet MS"/>
              <a:sym typeface="Trebuchet MS"/>
            </a:endParaRPr>
          </a:p>
        </p:txBody>
      </p:sp>
      <p:pic>
        <p:nvPicPr>
          <p:cNvPr id="146" name="Google Shape;146;g32302892880_0_51"/>
          <p:cNvPicPr preferRelativeResize="0"/>
          <p:nvPr/>
        </p:nvPicPr>
        <p:blipFill rotWithShape="1">
          <a:blip r:embed="rId3">
            <a:alphaModFix/>
          </a:blip>
          <a:srcRect b="0" l="0" r="0" t="0"/>
          <a:stretch/>
        </p:blipFill>
        <p:spPr>
          <a:xfrm>
            <a:off x="203200" y="101600"/>
            <a:ext cx="11785600" cy="1852191"/>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0" name="Shape 150"/>
        <p:cNvGrpSpPr/>
        <p:nvPr/>
      </p:nvGrpSpPr>
      <p:grpSpPr>
        <a:xfrm>
          <a:off x="0" y="0"/>
          <a:ext cx="0" cy="0"/>
          <a:chOff x="0" y="0"/>
          <a:chExt cx="0" cy="0"/>
        </a:xfrm>
      </p:grpSpPr>
      <p:sp>
        <p:nvSpPr>
          <p:cNvPr id="151" name="Google Shape;151;p2"/>
          <p:cNvSpPr txBox="1"/>
          <p:nvPr>
            <p:ph idx="1" type="subTitle"/>
          </p:nvPr>
        </p:nvSpPr>
        <p:spPr>
          <a:xfrm>
            <a:off x="911275" y="1963450"/>
            <a:ext cx="10192800" cy="46971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Clr>
                <a:schemeClr val="dk1"/>
              </a:buClr>
              <a:buSzPts val="1300"/>
              <a:buFont typeface="Arial"/>
              <a:buNone/>
            </a:pPr>
            <a:r>
              <a:rPr b="1" lang="en-US" sz="1400">
                <a:latin typeface="Arial"/>
                <a:ea typeface="Arial"/>
                <a:cs typeface="Arial"/>
                <a:sym typeface="Arial"/>
              </a:rPr>
              <a:t>Within our happy and nurturing setting, we provide high quality learning opportunities where children can thrive across all areas of the Early Years curriculum. Our provision encompasses child focused interests and ideas with well thought-out resources to enhance and inspire their development. The curriculum is designed to recognise children’s prior learning from previous settings and their experiences at home. We respect that children have different starting points and we strive to provide a nurturing environment for all that has a strong and excellent partnerships with our children’s families. Partnership and Communication is important to us and we greatly value the relationship that we develop with parents and the community throughout these vital years so that children feel valued, safe and have a sense of belonging. It is our motto to ensure we leave no stone unturned to  ensure all children have the very best start to their education at Oldway.</a:t>
            </a:r>
            <a:endParaRPr b="1" sz="1400">
              <a:latin typeface="Arial"/>
              <a:ea typeface="Arial"/>
              <a:cs typeface="Arial"/>
              <a:sym typeface="Arial"/>
            </a:endParaRPr>
          </a:p>
          <a:p>
            <a:pPr indent="0" lvl="0" marL="0" rtl="0" algn="l">
              <a:lnSpc>
                <a:spcPct val="100000"/>
              </a:lnSpc>
              <a:spcBef>
                <a:spcPts val="0"/>
              </a:spcBef>
              <a:spcAft>
                <a:spcPts val="0"/>
              </a:spcAft>
              <a:buClr>
                <a:schemeClr val="dk1"/>
              </a:buClr>
              <a:buSzPts val="1300"/>
              <a:buFont typeface="Arial"/>
              <a:buNone/>
            </a:pPr>
            <a:r>
              <a:t/>
            </a:r>
            <a:endParaRPr b="1" sz="1400">
              <a:latin typeface="Arial"/>
              <a:ea typeface="Arial"/>
              <a:cs typeface="Arial"/>
              <a:sym typeface="Arial"/>
            </a:endParaRPr>
          </a:p>
          <a:p>
            <a:pPr indent="0" lvl="0" marL="0" rtl="0" algn="l">
              <a:lnSpc>
                <a:spcPct val="100000"/>
              </a:lnSpc>
              <a:spcBef>
                <a:spcPts val="0"/>
              </a:spcBef>
              <a:spcAft>
                <a:spcPts val="0"/>
              </a:spcAft>
              <a:buClr>
                <a:schemeClr val="dk1"/>
              </a:buClr>
              <a:buSzPts val="1300"/>
              <a:buFont typeface="Arial"/>
              <a:buNone/>
            </a:pPr>
            <a:r>
              <a:rPr b="1" lang="en-US" sz="1400">
                <a:latin typeface="Arial"/>
                <a:ea typeface="Arial"/>
                <a:cs typeface="Arial"/>
                <a:sym typeface="Arial"/>
              </a:rPr>
              <a:t>All staff are committed to ensuring that the learning foundations laid down within the early years are solid and secure so that your child will continue to flourish and become lifelong learners. We provide a range of child-led, hands-on learning opportunities where the ability to learn is underpinned by the teaching of basic skills, knowledge, concepts and values. As such we provide many first-hand rich experiences to underpin the children’s knowledge, with the aim of broadening their understanding of the world around them. </a:t>
            </a:r>
            <a:endParaRPr b="1" sz="1400">
              <a:latin typeface="Arial"/>
              <a:ea typeface="Arial"/>
              <a:cs typeface="Arial"/>
              <a:sym typeface="Arial"/>
            </a:endParaRPr>
          </a:p>
          <a:p>
            <a:pPr indent="0" lvl="0" marL="0" rtl="0" algn="l">
              <a:lnSpc>
                <a:spcPct val="100000"/>
              </a:lnSpc>
              <a:spcBef>
                <a:spcPts val="0"/>
              </a:spcBef>
              <a:spcAft>
                <a:spcPts val="0"/>
              </a:spcAft>
              <a:buClr>
                <a:schemeClr val="dk1"/>
              </a:buClr>
              <a:buSzPts val="1300"/>
              <a:buFont typeface="Arial"/>
              <a:buNone/>
            </a:pPr>
            <a:r>
              <a:t/>
            </a:r>
            <a:endParaRPr b="1" sz="1400">
              <a:latin typeface="Arial"/>
              <a:ea typeface="Arial"/>
              <a:cs typeface="Arial"/>
              <a:sym typeface="Arial"/>
            </a:endParaRPr>
          </a:p>
          <a:p>
            <a:pPr indent="0" lvl="0" marL="0" rtl="0" algn="l">
              <a:lnSpc>
                <a:spcPct val="100000"/>
              </a:lnSpc>
              <a:spcBef>
                <a:spcPts val="0"/>
              </a:spcBef>
              <a:spcAft>
                <a:spcPts val="0"/>
              </a:spcAft>
              <a:buClr>
                <a:schemeClr val="dk1"/>
              </a:buClr>
              <a:buSzPts val="1300"/>
              <a:buFont typeface="Arial"/>
              <a:buNone/>
            </a:pPr>
            <a:r>
              <a:rPr b="1" lang="en-US" sz="1400">
                <a:latin typeface="Arial"/>
                <a:ea typeface="Arial"/>
                <a:cs typeface="Arial"/>
                <a:sym typeface="Arial"/>
              </a:rPr>
              <a:t>We believe that children’s first experiences of school should be happy and positive, enabling us to develop a lifelong love of learning. We provide an environment which will enable children to trust in themselves and in their peers, building resilience, ambition and integrity. </a:t>
            </a:r>
            <a:endParaRPr b="1" sz="2500">
              <a:solidFill>
                <a:srgbClr val="222222"/>
              </a:solidFill>
              <a:highlight>
                <a:schemeClr val="lt1"/>
              </a:highlight>
              <a:latin typeface="Arial"/>
              <a:ea typeface="Arial"/>
              <a:cs typeface="Arial"/>
              <a:sym typeface="Arial"/>
            </a:endParaRPr>
          </a:p>
        </p:txBody>
      </p:sp>
      <p:pic>
        <p:nvPicPr>
          <p:cNvPr id="152" name="Google Shape;152;p2"/>
          <p:cNvPicPr preferRelativeResize="0"/>
          <p:nvPr/>
        </p:nvPicPr>
        <p:blipFill rotWithShape="1">
          <a:blip r:embed="rId3">
            <a:alphaModFix/>
          </a:blip>
          <a:srcRect b="15739" l="0" r="0" t="0"/>
          <a:stretch/>
        </p:blipFill>
        <p:spPr>
          <a:xfrm>
            <a:off x="405900" y="227575"/>
            <a:ext cx="2452669" cy="1621600"/>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56" name="Shape 156"/>
        <p:cNvGrpSpPr/>
        <p:nvPr/>
      </p:nvGrpSpPr>
      <p:grpSpPr>
        <a:xfrm>
          <a:off x="0" y="0"/>
          <a:ext cx="0" cy="0"/>
          <a:chOff x="0" y="0"/>
          <a:chExt cx="0" cy="0"/>
        </a:xfrm>
      </p:grpSpPr>
      <p:sp>
        <p:nvSpPr>
          <p:cNvPr id="157" name="Google Shape;157;p3"/>
          <p:cNvSpPr txBox="1"/>
          <p:nvPr/>
        </p:nvSpPr>
        <p:spPr>
          <a:xfrm>
            <a:off x="6274676" y="220500"/>
            <a:ext cx="5646000" cy="958200"/>
          </a:xfrm>
          <a:prstGeom prst="rect">
            <a:avLst/>
          </a:prstGeom>
          <a:solidFill>
            <a:schemeClr val="lt1"/>
          </a:solidFill>
          <a:ln cap="flat" cmpd="sng" w="28575">
            <a:solidFill>
              <a:srgbClr val="548135"/>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800"/>
              <a:buFont typeface="Arial"/>
              <a:buNone/>
            </a:pPr>
            <a:r>
              <a:t/>
            </a:r>
            <a:endParaRPr b="0" i="0" sz="8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800"/>
              <a:buFont typeface="Arial"/>
              <a:buNone/>
            </a:pPr>
            <a:r>
              <a:t/>
            </a:r>
            <a:endParaRPr b="0" i="0" sz="8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800"/>
              <a:buFont typeface="Arial"/>
              <a:buNone/>
            </a:pPr>
            <a:r>
              <a:rPr b="0" i="0" lang="en-US" sz="2800" u="none" cap="none" strike="noStrike">
                <a:solidFill>
                  <a:srgbClr val="000000"/>
                </a:solidFill>
                <a:latin typeface="Arial"/>
                <a:ea typeface="Arial"/>
                <a:cs typeface="Arial"/>
                <a:sym typeface="Arial"/>
              </a:rPr>
              <a:t>Nursery: Autumn 202</a:t>
            </a:r>
            <a:r>
              <a:rPr lang="en-US" sz="2800"/>
              <a:t>6</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800"/>
              <a:buFont typeface="Arial"/>
              <a:buNone/>
            </a:pPr>
            <a:r>
              <a:t/>
            </a:r>
            <a:endParaRPr b="0" i="0" sz="8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400"/>
              <a:buFont typeface="Arial"/>
              <a:buNone/>
            </a:pPr>
            <a:r>
              <a:t/>
            </a:r>
            <a:endParaRPr b="0" i="0" sz="400" u="none" cap="none" strike="noStrike">
              <a:solidFill>
                <a:schemeClr val="dk1"/>
              </a:solidFill>
              <a:latin typeface="Calibri"/>
              <a:ea typeface="Calibri"/>
              <a:cs typeface="Calibri"/>
              <a:sym typeface="Calibri"/>
            </a:endParaRPr>
          </a:p>
        </p:txBody>
      </p:sp>
      <p:sp>
        <p:nvSpPr>
          <p:cNvPr id="158" name="Google Shape;158;p3"/>
          <p:cNvSpPr txBox="1"/>
          <p:nvPr/>
        </p:nvSpPr>
        <p:spPr>
          <a:xfrm>
            <a:off x="405888" y="2046802"/>
            <a:ext cx="5970000" cy="4402200"/>
          </a:xfrm>
          <a:prstGeom prst="rect">
            <a:avLst/>
          </a:prstGeom>
          <a:solidFill>
            <a:schemeClr val="lt1"/>
          </a:solidFill>
          <a:ln cap="flat" cmpd="sng" w="28575">
            <a:solidFill>
              <a:srgbClr val="548135"/>
            </a:solidFill>
            <a:prstDash val="solid"/>
            <a:round/>
            <a:headEnd len="sm" w="sm" type="none"/>
            <a:tailEnd len="sm" w="sm" type="none"/>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chemeClr val="dk1"/>
              </a:buClr>
              <a:buSzPts val="1164"/>
              <a:buFont typeface="Arial"/>
              <a:buNone/>
            </a:pPr>
            <a:r>
              <a:rPr b="1" i="0" lang="en-US" sz="2000" u="none" cap="none" strike="noStrike">
                <a:solidFill>
                  <a:schemeClr val="dk1"/>
                </a:solidFill>
                <a:latin typeface="Trebuchet MS"/>
                <a:ea typeface="Trebuchet MS"/>
                <a:cs typeface="Trebuchet MS"/>
                <a:sym typeface="Trebuchet MS"/>
              </a:rPr>
              <a:t>The first half term in Nursery is all about supporting children to feel secure and happy in their new surroundings. A main focus will be given towards supporting children to develop in confidence and self assurance while making new friendships, sharing and taking turns with others.  It will equip them with skills to share their own experiences and also learn about the differences of others. Intertwined through the seven areas of learning, this experience will inspire a deep curiosity and enable them, to communicate, play and flourish with others.  This in turn will help lay down the fundamental foundations of a lifelong love of learning.</a:t>
            </a:r>
            <a:endParaRPr b="1" i="0" sz="2000" u="none" cap="none" strike="noStrike">
              <a:solidFill>
                <a:srgbClr val="000000"/>
              </a:solidFill>
              <a:latin typeface="Trebuchet MS"/>
              <a:ea typeface="Trebuchet MS"/>
              <a:cs typeface="Trebuchet MS"/>
              <a:sym typeface="Trebuchet MS"/>
            </a:endParaRPr>
          </a:p>
        </p:txBody>
      </p:sp>
      <p:sp>
        <p:nvSpPr>
          <p:cNvPr id="159" name="Google Shape;159;p3"/>
          <p:cNvSpPr txBox="1"/>
          <p:nvPr/>
        </p:nvSpPr>
        <p:spPr>
          <a:xfrm>
            <a:off x="6553075" y="2109202"/>
            <a:ext cx="5490600" cy="369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chemeClr val="dk1"/>
                </a:solidFill>
                <a:latin typeface="Calibri"/>
                <a:ea typeface="Calibri"/>
                <a:cs typeface="Calibri"/>
                <a:sym typeface="Calibri"/>
              </a:rPr>
              <a:t> </a:t>
            </a:r>
            <a:endParaRPr b="0" i="0" sz="1800" u="none" cap="none" strike="noStrike">
              <a:solidFill>
                <a:schemeClr val="dk1"/>
              </a:solidFill>
              <a:latin typeface="Calibri"/>
              <a:ea typeface="Calibri"/>
              <a:cs typeface="Calibri"/>
              <a:sym typeface="Calibri"/>
            </a:endParaRPr>
          </a:p>
        </p:txBody>
      </p:sp>
      <p:pic>
        <p:nvPicPr>
          <p:cNvPr id="160" name="Google Shape;160;p3"/>
          <p:cNvPicPr preferRelativeResize="0"/>
          <p:nvPr/>
        </p:nvPicPr>
        <p:blipFill rotWithShape="1">
          <a:blip r:embed="rId3">
            <a:alphaModFix/>
          </a:blip>
          <a:srcRect b="15739" l="0" r="0" t="0"/>
          <a:stretch/>
        </p:blipFill>
        <p:spPr>
          <a:xfrm>
            <a:off x="405900" y="227575"/>
            <a:ext cx="1879735" cy="1242801"/>
          </a:xfrm>
          <a:prstGeom prst="rect">
            <a:avLst/>
          </a:prstGeom>
          <a:noFill/>
          <a:ln>
            <a:noFill/>
          </a:ln>
        </p:spPr>
      </p:pic>
      <p:pic>
        <p:nvPicPr>
          <p:cNvPr id="161" name="Google Shape;161;p3"/>
          <p:cNvPicPr preferRelativeResize="0"/>
          <p:nvPr/>
        </p:nvPicPr>
        <p:blipFill rotWithShape="1">
          <a:blip r:embed="rId4">
            <a:alphaModFix/>
          </a:blip>
          <a:srcRect b="0" l="20743" r="-9427" t="43820"/>
          <a:stretch/>
        </p:blipFill>
        <p:spPr>
          <a:xfrm>
            <a:off x="7083850" y="1831425"/>
            <a:ext cx="5108150" cy="4402173"/>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5" name="Shape 165"/>
        <p:cNvGrpSpPr/>
        <p:nvPr/>
      </p:nvGrpSpPr>
      <p:grpSpPr>
        <a:xfrm>
          <a:off x="0" y="0"/>
          <a:ext cx="0" cy="0"/>
          <a:chOff x="0" y="0"/>
          <a:chExt cx="0" cy="0"/>
        </a:xfrm>
      </p:grpSpPr>
      <p:sp>
        <p:nvSpPr>
          <p:cNvPr id="166" name="Google Shape;166;p4"/>
          <p:cNvSpPr txBox="1"/>
          <p:nvPr/>
        </p:nvSpPr>
        <p:spPr>
          <a:xfrm>
            <a:off x="3048000" y="3246961"/>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chemeClr val="dk1"/>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p:txBody>
      </p:sp>
      <p:sp>
        <p:nvSpPr>
          <p:cNvPr id="167" name="Google Shape;167;p4"/>
          <p:cNvSpPr txBox="1"/>
          <p:nvPr/>
        </p:nvSpPr>
        <p:spPr>
          <a:xfrm>
            <a:off x="3048000" y="3246961"/>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chemeClr val="dk1"/>
                </a:solidFill>
                <a:latin typeface="Calibri"/>
                <a:ea typeface="Calibri"/>
                <a:cs typeface="Calibri"/>
                <a:sym typeface="Calibri"/>
              </a:rPr>
              <a:t> </a:t>
            </a:r>
            <a:endParaRPr b="0" i="0" sz="1800" u="none" cap="none" strike="noStrike">
              <a:solidFill>
                <a:schemeClr val="dk1"/>
              </a:solidFill>
              <a:latin typeface="Calibri"/>
              <a:ea typeface="Calibri"/>
              <a:cs typeface="Calibri"/>
              <a:sym typeface="Calibri"/>
            </a:endParaRPr>
          </a:p>
        </p:txBody>
      </p:sp>
      <p:sp>
        <p:nvSpPr>
          <p:cNvPr id="168" name="Google Shape;168;p4"/>
          <p:cNvSpPr txBox="1"/>
          <p:nvPr/>
        </p:nvSpPr>
        <p:spPr>
          <a:xfrm>
            <a:off x="3048000" y="3246961"/>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chemeClr val="dk1"/>
                </a:solidFill>
                <a:latin typeface="Calibri"/>
                <a:ea typeface="Calibri"/>
                <a:cs typeface="Calibri"/>
                <a:sym typeface="Calibri"/>
              </a:rPr>
              <a:t> </a:t>
            </a:r>
            <a:endParaRPr b="0" i="0" sz="1800" u="none" cap="none" strike="noStrike">
              <a:solidFill>
                <a:schemeClr val="dk1"/>
              </a:solidFill>
              <a:latin typeface="Calibri"/>
              <a:ea typeface="Calibri"/>
              <a:cs typeface="Calibri"/>
              <a:sym typeface="Calibri"/>
            </a:endParaRPr>
          </a:p>
        </p:txBody>
      </p:sp>
      <p:sp>
        <p:nvSpPr>
          <p:cNvPr id="169" name="Google Shape;169;p4"/>
          <p:cNvSpPr txBox="1"/>
          <p:nvPr/>
        </p:nvSpPr>
        <p:spPr>
          <a:xfrm>
            <a:off x="3048000" y="3246961"/>
            <a:ext cx="6096000" cy="36933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rPr b="0" i="0" lang="en-US" sz="1800" u="none" cap="none" strike="noStrike">
                <a:solidFill>
                  <a:schemeClr val="dk1"/>
                </a:solidFill>
                <a:latin typeface="Calibri"/>
                <a:ea typeface="Calibri"/>
                <a:cs typeface="Calibri"/>
                <a:sym typeface="Calibri"/>
              </a:rPr>
              <a:t> </a:t>
            </a:r>
            <a:endParaRPr b="0" i="0" sz="1400" u="none" cap="none" strike="noStrike">
              <a:solidFill>
                <a:srgbClr val="000000"/>
              </a:solidFill>
              <a:latin typeface="Arial"/>
              <a:ea typeface="Arial"/>
              <a:cs typeface="Arial"/>
              <a:sym typeface="Arial"/>
            </a:endParaRPr>
          </a:p>
        </p:txBody>
      </p:sp>
      <p:graphicFrame>
        <p:nvGraphicFramePr>
          <p:cNvPr id="170" name="Google Shape;170;p4"/>
          <p:cNvGraphicFramePr/>
          <p:nvPr/>
        </p:nvGraphicFramePr>
        <p:xfrm>
          <a:off x="339741" y="1337249"/>
          <a:ext cx="3000000" cy="3000000"/>
        </p:xfrm>
        <a:graphic>
          <a:graphicData uri="http://schemas.openxmlformats.org/drawingml/2006/table">
            <a:tbl>
              <a:tblPr>
                <a:noFill/>
                <a:tableStyleId>{81936D68-B913-422F-86E6-05DFCACC21A0}</a:tableStyleId>
              </a:tblPr>
              <a:tblGrid>
                <a:gridCol w="2302500"/>
                <a:gridCol w="2318150"/>
                <a:gridCol w="2286850"/>
                <a:gridCol w="2302500"/>
                <a:gridCol w="2302500"/>
              </a:tblGrid>
              <a:tr h="1127250">
                <a:tc>
                  <a:txBody>
                    <a:bodyPr/>
                    <a:lstStyle/>
                    <a:p>
                      <a:pPr indent="0" lvl="0" marL="0" marR="0" rtl="0" algn="l">
                        <a:lnSpc>
                          <a:spcPct val="100000"/>
                        </a:lnSpc>
                        <a:spcBef>
                          <a:spcPts val="0"/>
                        </a:spcBef>
                        <a:spcAft>
                          <a:spcPts val="0"/>
                        </a:spcAft>
                        <a:buClr>
                          <a:srgbClr val="000000"/>
                        </a:buClr>
                        <a:buSzPts val="1600"/>
                        <a:buFont typeface="Arial"/>
                        <a:buNone/>
                      </a:pPr>
                      <a:r>
                        <a:rPr i="0" lang="en-US" sz="1600" u="sng" cap="none" strike="noStrike">
                          <a:solidFill>
                            <a:srgbClr val="000000"/>
                          </a:solidFill>
                        </a:rPr>
                        <a:t>Personal, Social and Emotional</a:t>
                      </a:r>
                      <a:endParaRPr sz="1600" u="none" cap="none" strike="noStrike"/>
                    </a:p>
                  </a:txBody>
                  <a:tcPr marT="26325" marB="26325" marR="52650" marL="526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000000"/>
                        </a:buClr>
                        <a:buSzPts val="1600"/>
                        <a:buFont typeface="Arial"/>
                        <a:buNone/>
                      </a:pPr>
                      <a:r>
                        <a:rPr i="0" lang="en-US" sz="1600" u="sng" cap="none" strike="noStrike">
                          <a:solidFill>
                            <a:srgbClr val="000000"/>
                          </a:solidFill>
                        </a:rPr>
                        <a:t>Communication and Language</a:t>
                      </a:r>
                      <a:endParaRPr sz="1600" u="none" cap="none" strike="noStrike"/>
                    </a:p>
                  </a:txBody>
                  <a:tcPr marT="26325" marB="26325" marR="52650" marL="526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000000"/>
                        </a:buClr>
                        <a:buSzPts val="1600"/>
                        <a:buFont typeface="Arial"/>
                        <a:buNone/>
                      </a:pPr>
                      <a:r>
                        <a:rPr i="0" lang="en-US" sz="1600" u="sng" cap="none" strike="noStrike">
                          <a:solidFill>
                            <a:srgbClr val="000000"/>
                          </a:solidFill>
                        </a:rPr>
                        <a:t>Physical development</a:t>
                      </a:r>
                      <a:endParaRPr sz="1600" u="none" cap="none" strike="noStrike"/>
                    </a:p>
                  </a:txBody>
                  <a:tcPr marT="26325" marB="26325" marR="52650" marL="526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000000"/>
                        </a:buClr>
                        <a:buSzPts val="1600"/>
                        <a:buFont typeface="Arial"/>
                        <a:buNone/>
                      </a:pPr>
                      <a:r>
                        <a:rPr i="0" lang="en-US" sz="1600" u="sng" cap="none" strike="noStrike">
                          <a:solidFill>
                            <a:srgbClr val="000000"/>
                          </a:solidFill>
                        </a:rPr>
                        <a:t>Understanding of the World</a:t>
                      </a:r>
                      <a:endParaRPr sz="1600" u="none" cap="none" strike="noStrike"/>
                    </a:p>
                    <a:p>
                      <a:pPr indent="0" lvl="0" marL="0" marR="0" rtl="0" algn="l">
                        <a:lnSpc>
                          <a:spcPct val="100000"/>
                        </a:lnSpc>
                        <a:spcBef>
                          <a:spcPts val="0"/>
                        </a:spcBef>
                        <a:spcAft>
                          <a:spcPts val="0"/>
                        </a:spcAft>
                        <a:buClr>
                          <a:srgbClr val="000000"/>
                        </a:buClr>
                        <a:buSzPts val="1600"/>
                        <a:buFont typeface="Arial"/>
                        <a:buNone/>
                      </a:pPr>
                      <a:br>
                        <a:rPr lang="en-US" sz="1600" u="none" cap="none" strike="noStrike"/>
                      </a:br>
                      <a:endParaRPr sz="1600" u="none" cap="none" strike="noStrike"/>
                    </a:p>
                  </a:txBody>
                  <a:tcPr marT="26325" marB="26325" marR="52650" marL="526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c>
                  <a:txBody>
                    <a:bodyPr/>
                    <a:lstStyle/>
                    <a:p>
                      <a:pPr indent="0" lvl="0" marL="0" marR="0" rtl="0" algn="l">
                        <a:lnSpc>
                          <a:spcPct val="100000"/>
                        </a:lnSpc>
                        <a:spcBef>
                          <a:spcPts val="0"/>
                        </a:spcBef>
                        <a:spcAft>
                          <a:spcPts val="0"/>
                        </a:spcAft>
                        <a:buClr>
                          <a:srgbClr val="000000"/>
                        </a:buClr>
                        <a:buSzPts val="1600"/>
                        <a:buFont typeface="Arial"/>
                        <a:buNone/>
                      </a:pPr>
                      <a:r>
                        <a:rPr i="0" lang="en-US" sz="1600" u="sng" cap="none" strike="noStrike">
                          <a:solidFill>
                            <a:srgbClr val="000000"/>
                          </a:solidFill>
                        </a:rPr>
                        <a:t>Expressive arts and design</a:t>
                      </a:r>
                      <a:endParaRPr sz="1600" u="none" cap="none" strike="noStrike"/>
                    </a:p>
                  </a:txBody>
                  <a:tcPr marT="26325" marB="26325" marR="52650" marL="52650">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solidFill>
                      <a:srgbClr val="FFFFFF"/>
                    </a:solidFill>
                  </a:tcPr>
                </a:tc>
              </a:tr>
              <a:tr h="3969625">
                <a:tc>
                  <a:txBody>
                    <a:bodyPr/>
                    <a:lstStyle/>
                    <a:p>
                      <a:pPr indent="0" lvl="0" marL="0" marR="0" rtl="0" algn="l">
                        <a:lnSpc>
                          <a:spcPct val="115000"/>
                        </a:lnSpc>
                        <a:spcBef>
                          <a:spcPts val="0"/>
                        </a:spcBef>
                        <a:spcAft>
                          <a:spcPts val="0"/>
                        </a:spcAft>
                        <a:buClr>
                          <a:srgbClr val="000000"/>
                        </a:buClr>
                        <a:buSzPts val="1100"/>
                        <a:buFont typeface="Arial"/>
                        <a:buNone/>
                      </a:pPr>
                      <a:r>
                        <a:rPr b="1" lang="en-US" sz="1800" u="none" cap="none" strike="noStrike">
                          <a:solidFill>
                            <a:srgbClr val="000000"/>
                          </a:solidFill>
                          <a:latin typeface="Arial"/>
                          <a:ea typeface="Arial"/>
                          <a:cs typeface="Arial"/>
                          <a:sym typeface="Arial"/>
                        </a:rPr>
                        <a:t>Who or what is special to you?</a:t>
                      </a:r>
                      <a:endParaRPr sz="2000" u="none" cap="none" strike="noStrike"/>
                    </a:p>
                    <a:p>
                      <a:pPr indent="0" lvl="0" marL="0" marR="0" rtl="0" algn="l">
                        <a:lnSpc>
                          <a:spcPct val="115000"/>
                        </a:lnSpc>
                        <a:spcBef>
                          <a:spcPts val="0"/>
                        </a:spcBef>
                        <a:spcAft>
                          <a:spcPts val="0"/>
                        </a:spcAft>
                        <a:buClr>
                          <a:srgbClr val="000000"/>
                        </a:buClr>
                        <a:buSzPts val="1100"/>
                        <a:buFont typeface="Arial"/>
                        <a:buNone/>
                      </a:pPr>
                      <a:r>
                        <a:rPr b="1" lang="en-US" sz="1800" u="none" cap="none" strike="noStrike">
                          <a:solidFill>
                            <a:srgbClr val="000000"/>
                          </a:solidFill>
                          <a:latin typeface="Arial"/>
                          <a:ea typeface="Arial"/>
                          <a:cs typeface="Arial"/>
                          <a:sym typeface="Arial"/>
                        </a:rPr>
                        <a:t> Who is special to you at home? </a:t>
                      </a:r>
                      <a:endParaRPr sz="2000" u="none" cap="none" strike="noStrike"/>
                    </a:p>
                    <a:p>
                      <a:pPr indent="0" lvl="0" marL="0" marR="0" rtl="0" algn="l">
                        <a:lnSpc>
                          <a:spcPct val="115000"/>
                        </a:lnSpc>
                        <a:spcBef>
                          <a:spcPts val="0"/>
                        </a:spcBef>
                        <a:spcAft>
                          <a:spcPts val="0"/>
                        </a:spcAft>
                        <a:buClr>
                          <a:srgbClr val="000000"/>
                        </a:buClr>
                        <a:buSzPts val="1100"/>
                        <a:buFont typeface="Arial"/>
                        <a:buNone/>
                      </a:pPr>
                      <a:r>
                        <a:rPr b="1" lang="en-US" sz="1800" u="none" cap="none" strike="noStrike">
                          <a:solidFill>
                            <a:srgbClr val="000000"/>
                          </a:solidFill>
                          <a:latin typeface="Arial"/>
                          <a:ea typeface="Arial"/>
                          <a:cs typeface="Arial"/>
                          <a:sym typeface="Arial"/>
                        </a:rPr>
                        <a:t>Does anybody look like you? </a:t>
                      </a:r>
                      <a:endParaRPr sz="2000" u="none" cap="none" strike="noStrike"/>
                    </a:p>
                    <a:p>
                      <a:pPr indent="0" lvl="0" marL="0" marR="0" rtl="0" algn="l">
                        <a:lnSpc>
                          <a:spcPct val="115000"/>
                        </a:lnSpc>
                        <a:spcBef>
                          <a:spcPts val="0"/>
                        </a:spcBef>
                        <a:spcAft>
                          <a:spcPts val="0"/>
                        </a:spcAft>
                        <a:buClr>
                          <a:srgbClr val="000000"/>
                        </a:buClr>
                        <a:buSzPts val="1100"/>
                        <a:buFont typeface="Arial"/>
                        <a:buNone/>
                      </a:pPr>
                      <a:r>
                        <a:rPr b="1" lang="en-US" sz="1800" u="none" cap="none" strike="noStrike">
                          <a:solidFill>
                            <a:srgbClr val="000000"/>
                          </a:solidFill>
                          <a:latin typeface="Arial"/>
                          <a:ea typeface="Arial"/>
                          <a:cs typeface="Arial"/>
                          <a:sym typeface="Arial"/>
                        </a:rPr>
                        <a:t>Do you like the same things as your friends? </a:t>
                      </a:r>
                      <a:endParaRPr sz="2000" u="none" cap="none" strike="noStrike"/>
                    </a:p>
                    <a:p>
                      <a:pPr indent="0" lvl="0" marL="0" marR="0" rtl="0" algn="l">
                        <a:lnSpc>
                          <a:spcPct val="115000"/>
                        </a:lnSpc>
                        <a:spcBef>
                          <a:spcPts val="0"/>
                        </a:spcBef>
                        <a:spcAft>
                          <a:spcPts val="0"/>
                        </a:spcAft>
                        <a:buClr>
                          <a:srgbClr val="000000"/>
                        </a:buClr>
                        <a:buSzPts val="1100"/>
                        <a:buFont typeface="Arial"/>
                        <a:buNone/>
                      </a:pPr>
                      <a:r>
                        <a:rPr b="1" lang="en-US" sz="1800" u="none" cap="none" strike="noStrike">
                          <a:solidFill>
                            <a:srgbClr val="000000"/>
                          </a:solidFill>
                          <a:latin typeface="Arial"/>
                          <a:ea typeface="Arial"/>
                          <a:cs typeface="Arial"/>
                          <a:sym typeface="Arial"/>
                        </a:rPr>
                        <a:t>What makes a good friend?</a:t>
                      </a:r>
                      <a:endParaRPr sz="2000" u="none" cap="none" strike="noStrike"/>
                    </a:p>
                    <a:p>
                      <a:pPr indent="0" lvl="0" marL="0" marR="0" rtl="0" algn="l">
                        <a:lnSpc>
                          <a:spcPct val="115000"/>
                        </a:lnSpc>
                        <a:spcBef>
                          <a:spcPts val="0"/>
                        </a:spcBef>
                        <a:spcAft>
                          <a:spcPts val="0"/>
                        </a:spcAft>
                        <a:buClr>
                          <a:srgbClr val="000000"/>
                        </a:buClr>
                        <a:buSzPts val="1100"/>
                        <a:buFont typeface="Arial"/>
                        <a:buNone/>
                      </a:pPr>
                      <a:r>
                        <a:t/>
                      </a:r>
                      <a:endParaRPr b="1" sz="1800" u="none" cap="none" strike="noStrike">
                        <a:solidFill>
                          <a:srgbClr val="000000"/>
                        </a:solidFill>
                        <a:latin typeface="Arial"/>
                        <a:ea typeface="Arial"/>
                        <a:cs typeface="Arial"/>
                        <a:sym typeface="Arial"/>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US" sz="1800" u="none" cap="none" strike="noStrike">
                          <a:solidFill>
                            <a:srgbClr val="000000"/>
                          </a:solidFill>
                          <a:latin typeface="Arial"/>
                          <a:ea typeface="Arial"/>
                          <a:cs typeface="Arial"/>
                          <a:sym typeface="Arial"/>
                        </a:rPr>
                        <a:t>How do you feel today?</a:t>
                      </a:r>
                      <a:endParaRPr sz="2000" u="none" cap="none" strike="noStrike"/>
                    </a:p>
                    <a:p>
                      <a:pPr indent="0" lvl="0" marL="0" marR="0" rtl="0" algn="l">
                        <a:lnSpc>
                          <a:spcPct val="100000"/>
                        </a:lnSpc>
                        <a:spcBef>
                          <a:spcPts val="0"/>
                        </a:spcBef>
                        <a:spcAft>
                          <a:spcPts val="0"/>
                        </a:spcAft>
                        <a:buClr>
                          <a:srgbClr val="000000"/>
                        </a:buClr>
                        <a:buSzPts val="1200"/>
                        <a:buFont typeface="Arial"/>
                        <a:buNone/>
                      </a:pPr>
                      <a:r>
                        <a:rPr b="1" lang="en-US" sz="1800" u="none" cap="none" strike="noStrike">
                          <a:solidFill>
                            <a:srgbClr val="000000"/>
                          </a:solidFill>
                          <a:latin typeface="Arial"/>
                          <a:ea typeface="Arial"/>
                          <a:cs typeface="Arial"/>
                          <a:sym typeface="Arial"/>
                        </a:rPr>
                        <a:t>Can you think of another word for happy?</a:t>
                      </a:r>
                      <a:endParaRPr sz="2000" u="none" cap="none" strike="noStrike"/>
                    </a:p>
                    <a:p>
                      <a:pPr indent="0" lvl="0" marL="0" marR="0" rtl="0" algn="l">
                        <a:lnSpc>
                          <a:spcPct val="100000"/>
                        </a:lnSpc>
                        <a:spcBef>
                          <a:spcPts val="0"/>
                        </a:spcBef>
                        <a:spcAft>
                          <a:spcPts val="0"/>
                        </a:spcAft>
                        <a:buClr>
                          <a:srgbClr val="000000"/>
                        </a:buClr>
                        <a:buSzPts val="1200"/>
                        <a:buFont typeface="Arial"/>
                        <a:buNone/>
                      </a:pPr>
                      <a:r>
                        <a:rPr b="1" lang="en-US" sz="1800" u="none" cap="none" strike="noStrike">
                          <a:solidFill>
                            <a:srgbClr val="000000"/>
                          </a:solidFill>
                          <a:latin typeface="Arial"/>
                          <a:ea typeface="Arial"/>
                          <a:cs typeface="Arial"/>
                          <a:sym typeface="Arial"/>
                        </a:rPr>
                        <a:t>How do we ask politely?</a:t>
                      </a:r>
                      <a:endParaRPr sz="2000" u="none" cap="none" strike="noStrike"/>
                    </a:p>
                    <a:p>
                      <a:pPr indent="0" lvl="0" marL="0" marR="0" rtl="0" algn="l">
                        <a:lnSpc>
                          <a:spcPct val="100000"/>
                        </a:lnSpc>
                        <a:spcBef>
                          <a:spcPts val="0"/>
                        </a:spcBef>
                        <a:spcAft>
                          <a:spcPts val="0"/>
                        </a:spcAft>
                        <a:buClr>
                          <a:srgbClr val="000000"/>
                        </a:buClr>
                        <a:buSzPts val="1200"/>
                        <a:buFont typeface="Arial"/>
                        <a:buNone/>
                      </a:pPr>
                      <a:r>
                        <a:rPr b="1" lang="en-US" sz="1800" u="none" cap="none" strike="noStrike">
                          <a:solidFill>
                            <a:srgbClr val="000000"/>
                          </a:solidFill>
                          <a:latin typeface="Arial"/>
                          <a:ea typeface="Arial"/>
                          <a:cs typeface="Arial"/>
                          <a:sym typeface="Arial"/>
                        </a:rPr>
                        <a:t>Can you describe your favourite…</a:t>
                      </a:r>
                      <a:endParaRPr sz="2000" u="none" cap="none" strike="noStrike"/>
                    </a:p>
                    <a:p>
                      <a:pPr indent="0" lvl="0" marL="0" marR="0" rtl="0" algn="l">
                        <a:lnSpc>
                          <a:spcPct val="100000"/>
                        </a:lnSpc>
                        <a:spcBef>
                          <a:spcPts val="0"/>
                        </a:spcBef>
                        <a:spcAft>
                          <a:spcPts val="0"/>
                        </a:spcAft>
                        <a:buClr>
                          <a:srgbClr val="000000"/>
                        </a:buClr>
                        <a:buSzPts val="1200"/>
                        <a:buFont typeface="Arial"/>
                        <a:buNone/>
                      </a:pPr>
                      <a:r>
                        <a:rPr b="1" lang="en-US" sz="1800" u="none" cap="none" strike="noStrike">
                          <a:solidFill>
                            <a:srgbClr val="000000"/>
                          </a:solidFill>
                          <a:latin typeface="Arial"/>
                          <a:ea typeface="Arial"/>
                          <a:cs typeface="Arial"/>
                          <a:sym typeface="Arial"/>
                        </a:rPr>
                        <a:t>How can you show you are a good listener?</a:t>
                      </a:r>
                      <a:endParaRPr b="1" i="0" sz="2000" u="none" cap="none" strike="noStrike">
                        <a:solidFill>
                          <a:srgbClr val="000000"/>
                        </a:solidFill>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US" sz="1800" u="none" cap="none" strike="noStrike">
                          <a:solidFill>
                            <a:srgbClr val="000000"/>
                          </a:solidFill>
                          <a:latin typeface="Arial"/>
                          <a:ea typeface="Arial"/>
                          <a:cs typeface="Arial"/>
                          <a:sym typeface="Arial"/>
                        </a:rPr>
                        <a:t>Can you turn the page? </a:t>
                      </a:r>
                      <a:endParaRPr/>
                    </a:p>
                    <a:p>
                      <a:pPr indent="0" lvl="0" marL="0" marR="0" rtl="0" algn="l">
                        <a:lnSpc>
                          <a:spcPct val="100000"/>
                        </a:lnSpc>
                        <a:spcBef>
                          <a:spcPts val="0"/>
                        </a:spcBef>
                        <a:spcAft>
                          <a:spcPts val="0"/>
                        </a:spcAft>
                        <a:buClr>
                          <a:srgbClr val="000000"/>
                        </a:buClr>
                        <a:buSzPts val="1200"/>
                        <a:buFont typeface="Arial"/>
                        <a:buNone/>
                      </a:pPr>
                      <a:r>
                        <a:rPr b="1" lang="en-US" sz="1800" u="none" cap="none" strike="noStrike">
                          <a:solidFill>
                            <a:srgbClr val="000000"/>
                          </a:solidFill>
                          <a:latin typeface="Arial"/>
                          <a:ea typeface="Arial"/>
                          <a:cs typeface="Arial"/>
                          <a:sym typeface="Arial"/>
                        </a:rPr>
                        <a:t>Can you balance on one leg?</a:t>
                      </a:r>
                      <a:endParaRPr/>
                    </a:p>
                    <a:p>
                      <a:pPr indent="0" lvl="0" marL="0" marR="0" rtl="0" algn="l">
                        <a:lnSpc>
                          <a:spcPct val="100000"/>
                        </a:lnSpc>
                        <a:spcBef>
                          <a:spcPts val="0"/>
                        </a:spcBef>
                        <a:spcAft>
                          <a:spcPts val="0"/>
                        </a:spcAft>
                        <a:buClr>
                          <a:srgbClr val="000000"/>
                        </a:buClr>
                        <a:buSzPts val="1200"/>
                        <a:buFont typeface="Arial"/>
                        <a:buNone/>
                      </a:pPr>
                      <a:r>
                        <a:rPr b="1" lang="en-US" sz="1800" u="none" cap="none" strike="noStrike">
                          <a:solidFill>
                            <a:srgbClr val="000000"/>
                          </a:solidFill>
                          <a:latin typeface="Arial"/>
                          <a:ea typeface="Arial"/>
                          <a:cs typeface="Arial"/>
                          <a:sym typeface="Arial"/>
                        </a:rPr>
                        <a:t>Can you use your scissors to cut the paper?</a:t>
                      </a:r>
                      <a:endParaRPr/>
                    </a:p>
                    <a:p>
                      <a:pPr indent="0" lvl="0" marL="0" marR="0" rtl="0" algn="l">
                        <a:lnSpc>
                          <a:spcPct val="100000"/>
                        </a:lnSpc>
                        <a:spcBef>
                          <a:spcPts val="0"/>
                        </a:spcBef>
                        <a:spcAft>
                          <a:spcPts val="0"/>
                        </a:spcAft>
                        <a:buClr>
                          <a:srgbClr val="000000"/>
                        </a:buClr>
                        <a:buSzPts val="1200"/>
                        <a:buFont typeface="Arial"/>
                        <a:buNone/>
                      </a:pPr>
                      <a:r>
                        <a:rPr b="1" lang="en-US" sz="1800" u="none" cap="none" strike="noStrike">
                          <a:solidFill>
                            <a:schemeClr val="dk1"/>
                          </a:solidFill>
                        </a:rPr>
                        <a:t>How do we hold a pencil?</a:t>
                      </a:r>
                      <a:endParaRPr b="1" sz="1800">
                        <a:solidFill>
                          <a:schemeClr val="dk1"/>
                        </a:solidFill>
                      </a:endParaRPr>
                    </a:p>
                    <a:p>
                      <a:pPr indent="0" lvl="0" marL="0" marR="0" rtl="0" algn="l">
                        <a:lnSpc>
                          <a:spcPct val="100000"/>
                        </a:lnSpc>
                        <a:spcBef>
                          <a:spcPts val="0"/>
                        </a:spcBef>
                        <a:spcAft>
                          <a:spcPts val="0"/>
                        </a:spcAft>
                        <a:buClr>
                          <a:srgbClr val="000000"/>
                        </a:buClr>
                        <a:buSzPts val="1200"/>
                        <a:buFont typeface="Arial"/>
                        <a:buNone/>
                      </a:pPr>
                      <a:r>
                        <a:t/>
                      </a:r>
                      <a:endParaRPr b="1" sz="1800" u="none" cap="none" strike="noStrike">
                        <a:solidFill>
                          <a:srgbClr val="000000"/>
                        </a:solidFill>
                        <a:latin typeface="Arial"/>
                        <a:ea typeface="Arial"/>
                        <a:cs typeface="Arial"/>
                        <a:sym typeface="Arial"/>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15000"/>
                        </a:lnSpc>
                        <a:spcBef>
                          <a:spcPts val="0"/>
                        </a:spcBef>
                        <a:spcAft>
                          <a:spcPts val="0"/>
                        </a:spcAft>
                        <a:buClr>
                          <a:srgbClr val="000000"/>
                        </a:buClr>
                        <a:buSzPts val="1100"/>
                        <a:buFont typeface="Arial"/>
                        <a:buNone/>
                      </a:pPr>
                      <a:r>
                        <a:rPr b="1" lang="en-US" sz="1800" u="none" cap="none" strike="noStrike">
                          <a:solidFill>
                            <a:srgbClr val="000000"/>
                          </a:solidFill>
                          <a:latin typeface="Arial"/>
                          <a:ea typeface="Arial"/>
                          <a:cs typeface="Arial"/>
                          <a:sym typeface="Arial"/>
                        </a:rPr>
                        <a:t>What does your home look like? </a:t>
                      </a:r>
                      <a:endParaRPr sz="2000" u="none" cap="none" strike="noStrike"/>
                    </a:p>
                    <a:p>
                      <a:pPr indent="0" lvl="0" marL="0" marR="0" rtl="0" algn="l">
                        <a:lnSpc>
                          <a:spcPct val="115000"/>
                        </a:lnSpc>
                        <a:spcBef>
                          <a:spcPts val="0"/>
                        </a:spcBef>
                        <a:spcAft>
                          <a:spcPts val="0"/>
                        </a:spcAft>
                        <a:buClr>
                          <a:srgbClr val="000000"/>
                        </a:buClr>
                        <a:buSzPts val="1100"/>
                        <a:buFont typeface="Arial"/>
                        <a:buNone/>
                      </a:pPr>
                      <a:r>
                        <a:rPr b="1" lang="en-US" sz="1800" u="none" cap="none" strike="noStrike">
                          <a:solidFill>
                            <a:srgbClr val="000000"/>
                          </a:solidFill>
                          <a:latin typeface="Arial"/>
                          <a:ea typeface="Arial"/>
                          <a:cs typeface="Arial"/>
                          <a:sym typeface="Arial"/>
                        </a:rPr>
                        <a:t>What places can you name that are near to the school?</a:t>
                      </a:r>
                      <a:endParaRPr sz="2000" u="none" cap="none" strike="noStrike"/>
                    </a:p>
                    <a:p>
                      <a:pPr indent="0" lvl="0" marL="0" marR="0" rtl="0" algn="l">
                        <a:lnSpc>
                          <a:spcPct val="115000"/>
                        </a:lnSpc>
                        <a:spcBef>
                          <a:spcPts val="0"/>
                        </a:spcBef>
                        <a:spcAft>
                          <a:spcPts val="0"/>
                        </a:spcAft>
                        <a:buClr>
                          <a:srgbClr val="000000"/>
                        </a:buClr>
                        <a:buSzPts val="1100"/>
                        <a:buFont typeface="Arial"/>
                        <a:buNone/>
                      </a:pPr>
                      <a:r>
                        <a:rPr b="1" lang="en-US" sz="1800" u="none" cap="none" strike="noStrike">
                          <a:solidFill>
                            <a:srgbClr val="000000"/>
                          </a:solidFill>
                          <a:latin typeface="Arial"/>
                          <a:ea typeface="Arial"/>
                          <a:cs typeface="Arial"/>
                          <a:sym typeface="Arial"/>
                        </a:rPr>
                        <a:t>What places are special to people in our community?</a:t>
                      </a:r>
                      <a:endParaRPr/>
                    </a:p>
                    <a:p>
                      <a:pPr indent="0" lvl="0" marL="0" marR="0" rtl="0" algn="l">
                        <a:lnSpc>
                          <a:spcPct val="115000"/>
                        </a:lnSpc>
                        <a:spcBef>
                          <a:spcPts val="0"/>
                        </a:spcBef>
                        <a:spcAft>
                          <a:spcPts val="0"/>
                        </a:spcAft>
                        <a:buClr>
                          <a:srgbClr val="000000"/>
                        </a:buClr>
                        <a:buSzPts val="1100"/>
                        <a:buFont typeface="Arial"/>
                        <a:buNone/>
                      </a:pPr>
                      <a:r>
                        <a:rPr b="1" lang="en-US" sz="1700" u="none" cap="none" strike="noStrike">
                          <a:solidFill>
                            <a:srgbClr val="000000"/>
                          </a:solidFill>
                          <a:latin typeface="Arial"/>
                          <a:ea typeface="Arial"/>
                          <a:cs typeface="Arial"/>
                          <a:sym typeface="Arial"/>
                        </a:rPr>
                        <a:t>What is the same/ different about us? </a:t>
                      </a:r>
                      <a:endParaRPr sz="1700" u="none" cap="none" strike="noStrike"/>
                    </a:p>
                    <a:p>
                      <a:pPr indent="0" lvl="0" marL="0" marR="0" rtl="0" algn="l">
                        <a:lnSpc>
                          <a:spcPct val="115000"/>
                        </a:lnSpc>
                        <a:spcBef>
                          <a:spcPts val="0"/>
                        </a:spcBef>
                        <a:spcAft>
                          <a:spcPts val="0"/>
                        </a:spcAft>
                        <a:buClr>
                          <a:srgbClr val="000000"/>
                        </a:buClr>
                        <a:buSzPts val="1100"/>
                        <a:buFont typeface="Arial"/>
                        <a:buNone/>
                      </a:pPr>
                      <a:r>
                        <a:t/>
                      </a:r>
                      <a:endParaRPr sz="1700" u="none" cap="none" strike="noStrike"/>
                    </a:p>
                    <a:p>
                      <a:pPr indent="0" lvl="0" marL="0" marR="0" rtl="0" algn="l">
                        <a:lnSpc>
                          <a:spcPct val="100000"/>
                        </a:lnSpc>
                        <a:spcBef>
                          <a:spcPts val="0"/>
                        </a:spcBef>
                        <a:spcAft>
                          <a:spcPts val="0"/>
                        </a:spcAft>
                        <a:buClr>
                          <a:srgbClr val="000000"/>
                        </a:buClr>
                        <a:buSzPts val="1200"/>
                        <a:buFont typeface="Arial"/>
                        <a:buNone/>
                      </a:pPr>
                      <a:r>
                        <a:t/>
                      </a:r>
                      <a:endParaRPr b="1" sz="1800" u="none" cap="none" strike="noStrike">
                        <a:solidFill>
                          <a:srgbClr val="000000"/>
                        </a:solidFill>
                        <a:latin typeface="Arial"/>
                        <a:ea typeface="Arial"/>
                        <a:cs typeface="Arial"/>
                        <a:sym typeface="Arial"/>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c>
                  <a:txBody>
                    <a:bodyPr/>
                    <a:lstStyle/>
                    <a:p>
                      <a:pPr indent="0" lvl="0" marL="0" marR="0" rtl="0" algn="l">
                        <a:lnSpc>
                          <a:spcPct val="100000"/>
                        </a:lnSpc>
                        <a:spcBef>
                          <a:spcPts val="0"/>
                        </a:spcBef>
                        <a:spcAft>
                          <a:spcPts val="0"/>
                        </a:spcAft>
                        <a:buClr>
                          <a:srgbClr val="000000"/>
                        </a:buClr>
                        <a:buSzPts val="1200"/>
                        <a:buFont typeface="Arial"/>
                        <a:buNone/>
                      </a:pPr>
                      <a:r>
                        <a:rPr b="1" lang="en-US" sz="1800" u="none" cap="none" strike="noStrike">
                          <a:solidFill>
                            <a:srgbClr val="000000"/>
                          </a:solidFill>
                          <a:latin typeface="Arial"/>
                          <a:ea typeface="Arial"/>
                          <a:cs typeface="Arial"/>
                          <a:sym typeface="Arial"/>
                        </a:rPr>
                        <a:t>What is your favourite song/rhyme?</a:t>
                      </a:r>
                      <a:endParaRPr sz="2000" u="none" cap="none" strike="noStrike"/>
                    </a:p>
                    <a:p>
                      <a:pPr indent="0" lvl="0" marL="0" marR="0" rtl="0" algn="l">
                        <a:lnSpc>
                          <a:spcPct val="100000"/>
                        </a:lnSpc>
                        <a:spcBef>
                          <a:spcPts val="0"/>
                        </a:spcBef>
                        <a:spcAft>
                          <a:spcPts val="0"/>
                        </a:spcAft>
                        <a:buClr>
                          <a:srgbClr val="000000"/>
                        </a:buClr>
                        <a:buSzPts val="1200"/>
                        <a:buFont typeface="Arial"/>
                        <a:buNone/>
                      </a:pPr>
                      <a:r>
                        <a:rPr b="1" lang="en-US" sz="1800" u="none" cap="none" strike="noStrike">
                          <a:solidFill>
                            <a:srgbClr val="000000"/>
                          </a:solidFill>
                          <a:latin typeface="Arial"/>
                          <a:ea typeface="Arial"/>
                          <a:cs typeface="Arial"/>
                          <a:sym typeface="Arial"/>
                        </a:rPr>
                        <a:t>Can you act out how the colour monster is feeling?</a:t>
                      </a:r>
                      <a:endParaRPr sz="2000" u="none" cap="none" strike="noStrike"/>
                    </a:p>
                    <a:p>
                      <a:pPr indent="0" lvl="0" marL="0" marR="0" rtl="0" algn="l">
                        <a:lnSpc>
                          <a:spcPct val="100000"/>
                        </a:lnSpc>
                        <a:spcBef>
                          <a:spcPts val="0"/>
                        </a:spcBef>
                        <a:spcAft>
                          <a:spcPts val="0"/>
                        </a:spcAft>
                        <a:buClr>
                          <a:srgbClr val="000000"/>
                        </a:buClr>
                        <a:buSzPts val="1200"/>
                        <a:buFont typeface="Arial"/>
                        <a:buNone/>
                      </a:pPr>
                      <a:r>
                        <a:rPr b="1" lang="en-US" sz="1800" u="none" cap="none" strike="noStrike">
                          <a:solidFill>
                            <a:srgbClr val="000000"/>
                          </a:solidFill>
                          <a:latin typeface="Arial"/>
                          <a:ea typeface="Arial"/>
                          <a:cs typeface="Arial"/>
                          <a:sym typeface="Arial"/>
                        </a:rPr>
                        <a:t>Can you build/make something you are proud of?</a:t>
                      </a:r>
                      <a:endParaRPr/>
                    </a:p>
                    <a:p>
                      <a:pPr indent="0" lvl="0" marL="0" marR="0" rtl="0" algn="l">
                        <a:lnSpc>
                          <a:spcPct val="100000"/>
                        </a:lnSpc>
                        <a:spcBef>
                          <a:spcPts val="0"/>
                        </a:spcBef>
                        <a:spcAft>
                          <a:spcPts val="0"/>
                        </a:spcAft>
                        <a:buClr>
                          <a:srgbClr val="000000"/>
                        </a:buClr>
                        <a:buSzPts val="1200"/>
                        <a:buFont typeface="Arial"/>
                        <a:buNone/>
                      </a:pPr>
                      <a:r>
                        <a:rPr b="1" lang="en-US" sz="1800" u="none" cap="none" strike="noStrike">
                          <a:solidFill>
                            <a:srgbClr val="000000"/>
                          </a:solidFill>
                          <a:latin typeface="Arial"/>
                          <a:ea typeface="Arial"/>
                          <a:cs typeface="Arial"/>
                          <a:sym typeface="Arial"/>
                        </a:rPr>
                        <a:t>What do we do with our face if we are happy/ sad/ angry etc? </a:t>
                      </a:r>
                      <a:endParaRPr/>
                    </a:p>
                  </a:txBody>
                  <a:tcPr marT="45725" marB="45725" marR="91450" marL="91450">
                    <a:lnL cap="flat" cmpd="sng" w="12700">
                      <a:solidFill>
                        <a:srgbClr val="000000"/>
                      </a:solidFill>
                      <a:prstDash val="solid"/>
                      <a:round/>
                      <a:headEnd len="sm" w="sm" type="none"/>
                      <a:tailEnd len="sm" w="sm" type="none"/>
                    </a:lnL>
                    <a:lnR cap="flat" cmpd="sng" w="12700">
                      <a:solidFill>
                        <a:srgbClr val="000000"/>
                      </a:solidFill>
                      <a:prstDash val="solid"/>
                      <a:round/>
                      <a:headEnd len="sm" w="sm" type="none"/>
                      <a:tailEnd len="sm" w="sm" type="none"/>
                    </a:lnR>
                    <a:lnT cap="flat" cmpd="sng" w="12700">
                      <a:solidFill>
                        <a:srgbClr val="000000"/>
                      </a:solidFill>
                      <a:prstDash val="solid"/>
                      <a:round/>
                      <a:headEnd len="sm" w="sm" type="none"/>
                      <a:tailEnd len="sm" w="sm" type="none"/>
                    </a:lnT>
                    <a:lnB cap="flat" cmpd="sng" w="12700">
                      <a:solidFill>
                        <a:srgbClr val="000000"/>
                      </a:solidFill>
                      <a:prstDash val="solid"/>
                      <a:round/>
                      <a:headEnd len="sm" w="sm" type="none"/>
                      <a:tailEnd len="sm" w="sm" type="none"/>
                    </a:lnB>
                  </a:tcPr>
                </a:tc>
              </a:tr>
            </a:tbl>
          </a:graphicData>
        </a:graphic>
      </p:graphicFrame>
      <p:sp>
        <p:nvSpPr>
          <p:cNvPr id="171" name="Google Shape;171;p4"/>
          <p:cNvSpPr/>
          <p:nvPr/>
        </p:nvSpPr>
        <p:spPr>
          <a:xfrm>
            <a:off x="1086287" y="1560140"/>
            <a:ext cx="24613555" cy="532943"/>
          </a:xfrm>
          <a:prstGeom prst="rect">
            <a:avLst/>
          </a:prstGeom>
          <a:no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72" name="Google Shape;172;p4"/>
          <p:cNvSpPr txBox="1"/>
          <p:nvPr/>
        </p:nvSpPr>
        <p:spPr>
          <a:xfrm>
            <a:off x="-824087" y="187251"/>
            <a:ext cx="12850500" cy="13545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3600"/>
              <a:buFont typeface="Arial"/>
              <a:buNone/>
            </a:pPr>
            <a:r>
              <a:rPr b="1" i="0" lang="en-US" sz="3600" u="sng" cap="none" strike="noStrike">
                <a:solidFill>
                  <a:srgbClr val="000000"/>
                </a:solidFill>
                <a:latin typeface="Arial"/>
                <a:ea typeface="Arial"/>
                <a:cs typeface="Arial"/>
                <a:sym typeface="Arial"/>
              </a:rPr>
              <a:t>Curriculum Questions</a:t>
            </a:r>
            <a:endParaRPr b="0" i="0" sz="1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ts val="2800"/>
              <a:buFont typeface="Arial"/>
              <a:buNone/>
            </a:pPr>
            <a:r>
              <a:rPr b="1" i="0" lang="en-US" sz="2800" u="sng" cap="none" strike="noStrike">
                <a:solidFill>
                  <a:srgbClr val="595959"/>
                </a:solidFill>
                <a:latin typeface="Arial"/>
                <a:ea typeface="Arial"/>
                <a:cs typeface="Arial"/>
                <a:sym typeface="Arial"/>
              </a:rPr>
              <a:t>We are special</a:t>
            </a:r>
            <a:br>
              <a:rPr b="0" i="0" lang="en-US" sz="1800" u="none" cap="none" strike="noStrike">
                <a:solidFill>
                  <a:schemeClr val="dk1"/>
                </a:solidFill>
                <a:latin typeface="Calibri"/>
                <a:ea typeface="Calibri"/>
                <a:cs typeface="Calibri"/>
                <a:sym typeface="Calibri"/>
              </a:rPr>
            </a:br>
            <a:endParaRPr b="0" i="0" sz="1800" u="none" cap="none" strike="noStrike">
              <a:solidFill>
                <a:schemeClr val="dk1"/>
              </a:solidFill>
              <a:latin typeface="Calibri"/>
              <a:ea typeface="Calibri"/>
              <a:cs typeface="Calibri"/>
              <a:sym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6" name="Shape 176"/>
        <p:cNvGrpSpPr/>
        <p:nvPr/>
      </p:nvGrpSpPr>
      <p:grpSpPr>
        <a:xfrm>
          <a:off x="0" y="0"/>
          <a:ext cx="0" cy="0"/>
          <a:chOff x="0" y="0"/>
          <a:chExt cx="0" cy="0"/>
        </a:xfrm>
      </p:grpSpPr>
      <p:sp>
        <p:nvSpPr>
          <p:cNvPr id="177" name="Google Shape;177;p5"/>
          <p:cNvSpPr txBox="1"/>
          <p:nvPr/>
        </p:nvSpPr>
        <p:spPr>
          <a:xfrm>
            <a:off x="253724" y="1569900"/>
            <a:ext cx="5934300" cy="4760561"/>
          </a:xfrm>
          <a:prstGeom prst="rect">
            <a:avLst/>
          </a:prstGeom>
          <a:solidFill>
            <a:schemeClr val="lt1"/>
          </a:solid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fontScale="70000" lnSpcReduction="20000"/>
          </a:bodyPr>
          <a:lstStyle/>
          <a:p>
            <a:pPr indent="0" lvl="0" marL="0" marR="0" rtl="0" algn="ctr">
              <a:lnSpc>
                <a:spcPct val="115000"/>
              </a:lnSpc>
              <a:spcBef>
                <a:spcPts val="0"/>
              </a:spcBef>
              <a:spcAft>
                <a:spcPts val="0"/>
              </a:spcAft>
              <a:buClr>
                <a:srgbClr val="000000"/>
              </a:buClr>
              <a:buSzPct val="136163"/>
              <a:buFont typeface="Arial"/>
              <a:buNone/>
            </a:pPr>
            <a:r>
              <a:rPr b="1" i="0" lang="en-US" sz="2937" u="sng" cap="none" strike="noStrike">
                <a:solidFill>
                  <a:srgbClr val="000000"/>
                </a:solidFill>
                <a:latin typeface="Arial"/>
                <a:ea typeface="Arial"/>
                <a:cs typeface="Arial"/>
                <a:sym typeface="Arial"/>
              </a:rPr>
              <a:t>Prime Area: Communication and Language</a:t>
            </a:r>
            <a:endParaRPr b="1" i="0" sz="2937" u="sng"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ct val="82045"/>
              <a:buFont typeface="Arial"/>
              <a:buNone/>
            </a:pPr>
            <a:r>
              <a:t/>
            </a:r>
            <a:endParaRPr b="1" i="0" sz="2437"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ct val="164090"/>
              <a:buFont typeface="Arial"/>
              <a:buNone/>
            </a:pPr>
            <a:r>
              <a:rPr b="1" i="0" lang="en-US" sz="2437" u="none" cap="none" strike="noStrike">
                <a:solidFill>
                  <a:srgbClr val="000000"/>
                </a:solidFill>
                <a:latin typeface="Arial"/>
                <a:ea typeface="Arial"/>
                <a:cs typeface="Arial"/>
                <a:sym typeface="Arial"/>
              </a:rPr>
              <a:t>This half term, we shall support children to:</a:t>
            </a:r>
            <a:endParaRPr b="1" i="0" sz="2437"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ct val="164090"/>
              <a:buFont typeface="Arial"/>
              <a:buNone/>
            </a:pPr>
            <a:r>
              <a:t/>
            </a:r>
            <a:endParaRPr b="1" sz="2437"/>
          </a:p>
          <a:p>
            <a:pPr indent="0" lvl="0" marL="0" marR="0" rtl="0" algn="just">
              <a:lnSpc>
                <a:spcPct val="100000"/>
              </a:lnSpc>
              <a:spcBef>
                <a:spcPts val="0"/>
              </a:spcBef>
              <a:spcAft>
                <a:spcPts val="0"/>
              </a:spcAft>
              <a:buClr>
                <a:srgbClr val="000000"/>
              </a:buClr>
              <a:buSzPct val="164090"/>
              <a:buFont typeface="Arial"/>
              <a:buNone/>
            </a:pPr>
            <a:r>
              <a:rPr b="1" lang="en-US" sz="2437"/>
              <a:t>2 year olds </a:t>
            </a:r>
            <a:endParaRPr b="1" sz="2437"/>
          </a:p>
          <a:p>
            <a:pPr indent="-307461" lvl="0" marL="457200" marR="0" rtl="0" algn="just">
              <a:lnSpc>
                <a:spcPct val="100000"/>
              </a:lnSpc>
              <a:spcBef>
                <a:spcPts val="0"/>
              </a:spcBef>
              <a:spcAft>
                <a:spcPts val="0"/>
              </a:spcAft>
              <a:buClr>
                <a:schemeClr val="dk1"/>
              </a:buClr>
              <a:buSzPct val="100000"/>
              <a:buFont typeface="Arial"/>
              <a:buChar char="•"/>
            </a:pPr>
            <a:r>
              <a:rPr b="1" i="0" lang="en-US" sz="1900" u="none" cap="none" strike="noStrike">
                <a:solidFill>
                  <a:schemeClr val="dk1"/>
                </a:solidFill>
                <a:latin typeface="Arial"/>
                <a:ea typeface="Arial"/>
                <a:cs typeface="Arial"/>
                <a:sym typeface="Arial"/>
              </a:rPr>
              <a:t>Respond to their name </a:t>
            </a:r>
            <a:endParaRPr b="1" i="0" sz="1900" u="none" cap="none" strike="noStrike">
              <a:solidFill>
                <a:schemeClr val="dk1"/>
              </a:solidFill>
              <a:latin typeface="Arial"/>
              <a:ea typeface="Arial"/>
              <a:cs typeface="Arial"/>
              <a:sym typeface="Arial"/>
            </a:endParaRPr>
          </a:p>
          <a:p>
            <a:pPr indent="-307461" lvl="0" marL="457200" marR="0" rtl="0" algn="just">
              <a:lnSpc>
                <a:spcPct val="100000"/>
              </a:lnSpc>
              <a:spcBef>
                <a:spcPts val="0"/>
              </a:spcBef>
              <a:spcAft>
                <a:spcPts val="0"/>
              </a:spcAft>
              <a:buClr>
                <a:schemeClr val="dk1"/>
              </a:buClr>
              <a:buSzPct val="100000"/>
              <a:buChar char="•"/>
            </a:pPr>
            <a:r>
              <a:rPr b="1" lang="en-US" sz="1900">
                <a:solidFill>
                  <a:schemeClr val="dk1"/>
                </a:solidFill>
              </a:rPr>
              <a:t>Use gestures, sounds and single words to communicate their needs </a:t>
            </a:r>
            <a:endParaRPr b="1" sz="1900">
              <a:solidFill>
                <a:schemeClr val="dk1"/>
              </a:solidFill>
            </a:endParaRPr>
          </a:p>
          <a:p>
            <a:pPr indent="-307461" lvl="0" marL="457200" marR="0" rtl="0" algn="just">
              <a:lnSpc>
                <a:spcPct val="100000"/>
              </a:lnSpc>
              <a:spcBef>
                <a:spcPts val="0"/>
              </a:spcBef>
              <a:spcAft>
                <a:spcPts val="0"/>
              </a:spcAft>
              <a:buClr>
                <a:schemeClr val="dk1"/>
              </a:buClr>
              <a:buSzPct val="100000"/>
              <a:buChar char="•"/>
            </a:pPr>
            <a:r>
              <a:rPr b="1" lang="en-US" sz="1900">
                <a:solidFill>
                  <a:schemeClr val="dk1"/>
                </a:solidFill>
              </a:rPr>
              <a:t>Recognise familiar people and objects </a:t>
            </a:r>
            <a:endParaRPr b="1" sz="1900">
              <a:solidFill>
                <a:schemeClr val="dk1"/>
              </a:solidFill>
            </a:endParaRPr>
          </a:p>
          <a:p>
            <a:pPr indent="-307461" lvl="0" marL="457200" marR="0" rtl="0" algn="just">
              <a:lnSpc>
                <a:spcPct val="100000"/>
              </a:lnSpc>
              <a:spcBef>
                <a:spcPts val="0"/>
              </a:spcBef>
              <a:spcAft>
                <a:spcPts val="0"/>
              </a:spcAft>
              <a:buClr>
                <a:schemeClr val="dk1"/>
              </a:buClr>
              <a:buSzPct val="100000"/>
              <a:buChar char="•"/>
            </a:pPr>
            <a:r>
              <a:rPr b="1" lang="en-US" sz="1900">
                <a:solidFill>
                  <a:schemeClr val="dk1"/>
                </a:solidFill>
              </a:rPr>
              <a:t>Begin to notice and play with other children </a:t>
            </a:r>
            <a:endParaRPr b="1" sz="1900">
              <a:solidFill>
                <a:schemeClr val="dk1"/>
              </a:solidFill>
            </a:endParaRPr>
          </a:p>
          <a:p>
            <a:pPr indent="-307461" lvl="0" marL="457200" marR="0" rtl="0" algn="just">
              <a:lnSpc>
                <a:spcPct val="100000"/>
              </a:lnSpc>
              <a:spcBef>
                <a:spcPts val="0"/>
              </a:spcBef>
              <a:spcAft>
                <a:spcPts val="0"/>
              </a:spcAft>
              <a:buClr>
                <a:schemeClr val="dk1"/>
              </a:buClr>
              <a:buSzPct val="100000"/>
              <a:buChar char="•"/>
            </a:pPr>
            <a:r>
              <a:rPr b="1" lang="en-US" sz="1900">
                <a:solidFill>
                  <a:schemeClr val="dk1"/>
                </a:solidFill>
              </a:rPr>
              <a:t>Follow simple one step instructions </a:t>
            </a:r>
            <a:endParaRPr b="1" sz="1900">
              <a:solidFill>
                <a:schemeClr val="dk1"/>
              </a:solidFill>
            </a:endParaRPr>
          </a:p>
          <a:p>
            <a:pPr indent="0" lvl="0" marL="0" marR="0" rtl="0" algn="just">
              <a:lnSpc>
                <a:spcPct val="100000"/>
              </a:lnSpc>
              <a:spcBef>
                <a:spcPts val="0"/>
              </a:spcBef>
              <a:spcAft>
                <a:spcPts val="0"/>
              </a:spcAft>
              <a:buNone/>
            </a:pPr>
            <a:r>
              <a:t/>
            </a:r>
            <a:endParaRPr b="1" sz="2200">
              <a:solidFill>
                <a:schemeClr val="dk1"/>
              </a:solidFill>
            </a:endParaRPr>
          </a:p>
          <a:p>
            <a:pPr indent="0" lvl="0" marL="0" marR="0" rtl="0" algn="just">
              <a:lnSpc>
                <a:spcPct val="100000"/>
              </a:lnSpc>
              <a:spcBef>
                <a:spcPts val="0"/>
              </a:spcBef>
              <a:spcAft>
                <a:spcPts val="0"/>
              </a:spcAft>
              <a:buNone/>
            </a:pPr>
            <a:r>
              <a:rPr b="1" lang="en-US" sz="2200">
                <a:solidFill>
                  <a:schemeClr val="dk1"/>
                </a:solidFill>
              </a:rPr>
              <a:t>3 and 4 year olds </a:t>
            </a:r>
            <a:endParaRPr b="1" sz="2200">
              <a:solidFill>
                <a:schemeClr val="dk1"/>
              </a:solidFill>
            </a:endParaRPr>
          </a:p>
          <a:p>
            <a:pPr indent="-228600" lvl="0" marL="457200" marR="0" rtl="0" algn="just">
              <a:lnSpc>
                <a:spcPct val="100000"/>
              </a:lnSpc>
              <a:spcBef>
                <a:spcPts val="0"/>
              </a:spcBef>
              <a:spcAft>
                <a:spcPts val="0"/>
              </a:spcAft>
              <a:buClr>
                <a:srgbClr val="000000"/>
              </a:buClr>
              <a:buSzPct val="100000"/>
              <a:buFont typeface="Arial"/>
              <a:buNone/>
            </a:pPr>
            <a:r>
              <a:t/>
            </a:r>
            <a:endParaRPr b="1" i="0" sz="1900" u="none" cap="none" strike="noStrike">
              <a:solidFill>
                <a:schemeClr val="dk1"/>
              </a:solidFill>
              <a:latin typeface="Arial"/>
              <a:ea typeface="Arial"/>
              <a:cs typeface="Arial"/>
              <a:sym typeface="Arial"/>
            </a:endParaRPr>
          </a:p>
          <a:p>
            <a:pPr indent="-307461" lvl="0" marL="457200" marR="0" rtl="0" algn="l">
              <a:lnSpc>
                <a:spcPct val="100000"/>
              </a:lnSpc>
              <a:spcBef>
                <a:spcPts val="0"/>
              </a:spcBef>
              <a:spcAft>
                <a:spcPts val="0"/>
              </a:spcAft>
              <a:buClr>
                <a:schemeClr val="dk1"/>
              </a:buClr>
              <a:buSzPct val="100000"/>
              <a:buFont typeface="Arial"/>
              <a:buChar char="•"/>
            </a:pPr>
            <a:r>
              <a:rPr b="1" i="0" lang="en-US" sz="1900" u="none" cap="none" strike="noStrike">
                <a:solidFill>
                  <a:schemeClr val="dk1"/>
                </a:solidFill>
                <a:latin typeface="Arial"/>
                <a:ea typeface="Arial"/>
                <a:cs typeface="Arial"/>
                <a:sym typeface="Arial"/>
              </a:rPr>
              <a:t>Use everyday words to talk about the people that they know</a:t>
            </a:r>
            <a:endParaRPr b="1" i="0" sz="1900" u="none" cap="none" strike="noStrike">
              <a:solidFill>
                <a:schemeClr val="dk1"/>
              </a:solidFill>
              <a:latin typeface="Arial"/>
              <a:ea typeface="Arial"/>
              <a:cs typeface="Arial"/>
              <a:sym typeface="Arial"/>
            </a:endParaRPr>
          </a:p>
          <a:p>
            <a:pPr indent="-294470" lvl="0" marL="457200" marR="0" rtl="0" algn="l">
              <a:lnSpc>
                <a:spcPct val="100000"/>
              </a:lnSpc>
              <a:spcBef>
                <a:spcPts val="0"/>
              </a:spcBef>
              <a:spcAft>
                <a:spcPts val="0"/>
              </a:spcAft>
              <a:buClr>
                <a:schemeClr val="dk1"/>
              </a:buClr>
              <a:buSzPct val="83527"/>
              <a:buFont typeface="Trebuchet MS"/>
              <a:buChar char="•"/>
            </a:pPr>
            <a:r>
              <a:rPr b="1" i="0" lang="en-US" sz="1900" u="none" cap="none" strike="noStrike">
                <a:solidFill>
                  <a:schemeClr val="dk1"/>
                </a:solidFill>
                <a:latin typeface="Arial"/>
                <a:ea typeface="Arial"/>
                <a:cs typeface="Arial"/>
                <a:sym typeface="Arial"/>
              </a:rPr>
              <a:t>Follow simple instructions with visuals </a:t>
            </a:r>
            <a:endParaRPr b="1" i="0" sz="1900" u="none" cap="none" strike="noStrike">
              <a:solidFill>
                <a:schemeClr val="dk1"/>
              </a:solidFill>
              <a:latin typeface="Arial"/>
              <a:ea typeface="Arial"/>
              <a:cs typeface="Arial"/>
              <a:sym typeface="Arial"/>
            </a:endParaRPr>
          </a:p>
          <a:p>
            <a:pPr indent="-294470" lvl="0" marL="457200" marR="0" rtl="0" algn="l">
              <a:lnSpc>
                <a:spcPct val="100000"/>
              </a:lnSpc>
              <a:spcBef>
                <a:spcPts val="0"/>
              </a:spcBef>
              <a:spcAft>
                <a:spcPts val="0"/>
              </a:spcAft>
              <a:buClr>
                <a:schemeClr val="dk1"/>
              </a:buClr>
              <a:buSzPct val="83527"/>
              <a:buFont typeface="Trebuchet MS"/>
              <a:buChar char="•"/>
            </a:pPr>
            <a:r>
              <a:rPr b="1" i="0" lang="en-US" sz="1900" u="none" cap="none" strike="noStrike">
                <a:solidFill>
                  <a:schemeClr val="dk1"/>
                </a:solidFill>
                <a:latin typeface="Arial"/>
                <a:ea typeface="Arial"/>
                <a:cs typeface="Arial"/>
                <a:sym typeface="Arial"/>
              </a:rPr>
              <a:t>Listen and respond to adults and peers </a:t>
            </a:r>
            <a:endParaRPr b="1" sz="1900">
              <a:solidFill>
                <a:schemeClr val="dk1"/>
              </a:solidFill>
            </a:endParaRPr>
          </a:p>
          <a:p>
            <a:pPr indent="-308383" lvl="0" marL="457200" marR="0" rtl="0" algn="l">
              <a:lnSpc>
                <a:spcPct val="100000"/>
              </a:lnSpc>
              <a:spcBef>
                <a:spcPts val="0"/>
              </a:spcBef>
              <a:spcAft>
                <a:spcPts val="0"/>
              </a:spcAft>
              <a:buClr>
                <a:schemeClr val="dk1"/>
              </a:buClr>
              <a:buSzPct val="100000"/>
              <a:buChar char="•"/>
            </a:pPr>
            <a:r>
              <a:rPr b="1" lang="en-US" sz="1900">
                <a:solidFill>
                  <a:schemeClr val="dk1"/>
                </a:solidFill>
              </a:rPr>
              <a:t>Settle into class with support </a:t>
            </a:r>
            <a:endParaRPr b="1" sz="1900">
              <a:solidFill>
                <a:schemeClr val="dk1"/>
              </a:solidFill>
            </a:endParaRPr>
          </a:p>
          <a:p>
            <a:pPr indent="-308383" lvl="0" marL="457200" marR="0" rtl="0" algn="l">
              <a:lnSpc>
                <a:spcPct val="100000"/>
              </a:lnSpc>
              <a:spcBef>
                <a:spcPts val="0"/>
              </a:spcBef>
              <a:spcAft>
                <a:spcPts val="0"/>
              </a:spcAft>
              <a:buClr>
                <a:schemeClr val="dk1"/>
              </a:buClr>
              <a:buSzPct val="100000"/>
              <a:buChar char="•"/>
            </a:pPr>
            <a:r>
              <a:rPr b="1" lang="en-US" sz="1900">
                <a:solidFill>
                  <a:schemeClr val="dk1"/>
                </a:solidFill>
              </a:rPr>
              <a:t>Make friends with their peers and interact with others</a:t>
            </a:r>
            <a:endParaRPr b="1" sz="1900">
              <a:solidFill>
                <a:schemeClr val="dk1"/>
              </a:solidFill>
            </a:endParaRPr>
          </a:p>
          <a:p>
            <a:pPr indent="-308383" lvl="0" marL="457200" marR="0" rtl="0" algn="l">
              <a:lnSpc>
                <a:spcPct val="100000"/>
              </a:lnSpc>
              <a:spcBef>
                <a:spcPts val="0"/>
              </a:spcBef>
              <a:spcAft>
                <a:spcPts val="0"/>
              </a:spcAft>
              <a:buClr>
                <a:schemeClr val="dk1"/>
              </a:buClr>
              <a:buSzPct val="100000"/>
              <a:buChar char="•"/>
            </a:pPr>
            <a:r>
              <a:rPr b="1" lang="en-US" sz="1900">
                <a:solidFill>
                  <a:schemeClr val="dk1"/>
                </a:solidFill>
              </a:rPr>
              <a:t>Respond to their name and change activity when encouraged to do so </a:t>
            </a:r>
            <a:endParaRPr b="1" sz="1900">
              <a:solidFill>
                <a:schemeClr val="dk1"/>
              </a:solidFill>
            </a:endParaRPr>
          </a:p>
          <a:p>
            <a:pPr indent="-365302" lvl="0" marL="457200" marR="0" rtl="0" algn="l">
              <a:lnSpc>
                <a:spcPct val="100000"/>
              </a:lnSpc>
              <a:spcBef>
                <a:spcPts val="0"/>
              </a:spcBef>
              <a:spcAft>
                <a:spcPts val="0"/>
              </a:spcAft>
              <a:buClr>
                <a:srgbClr val="000000"/>
              </a:buClr>
              <a:buSzPct val="134000"/>
              <a:buFont typeface="Arial"/>
              <a:buNone/>
            </a:pPr>
            <a:r>
              <a:t/>
            </a:r>
            <a:endParaRPr b="1" i="0" sz="2700" u="none" cap="none" strike="noStrike">
              <a:solidFill>
                <a:srgbClr val="000000"/>
              </a:solidFill>
              <a:latin typeface="Arial"/>
              <a:ea typeface="Arial"/>
              <a:cs typeface="Arial"/>
              <a:sym typeface="Arial"/>
            </a:endParaRPr>
          </a:p>
          <a:p>
            <a:pPr indent="-365302" lvl="0" marL="457200" marR="0" rtl="0" algn="l">
              <a:lnSpc>
                <a:spcPct val="100000"/>
              </a:lnSpc>
              <a:spcBef>
                <a:spcPts val="0"/>
              </a:spcBef>
              <a:spcAft>
                <a:spcPts val="0"/>
              </a:spcAft>
              <a:buClr>
                <a:srgbClr val="000000"/>
              </a:buClr>
              <a:buSzPct val="134000"/>
              <a:buFont typeface="Arial"/>
              <a:buNone/>
            </a:pPr>
            <a:r>
              <a:t/>
            </a:r>
            <a:endParaRPr b="1" i="0" sz="2700" u="none" cap="none" strike="noStrike">
              <a:solidFill>
                <a:srgbClr val="000000"/>
              </a:solidFill>
              <a:latin typeface="Arial"/>
              <a:ea typeface="Arial"/>
              <a:cs typeface="Arial"/>
              <a:sym typeface="Arial"/>
            </a:endParaRPr>
          </a:p>
        </p:txBody>
      </p:sp>
      <p:sp>
        <p:nvSpPr>
          <p:cNvPr id="178" name="Google Shape;178;p5"/>
          <p:cNvSpPr txBox="1"/>
          <p:nvPr/>
        </p:nvSpPr>
        <p:spPr>
          <a:xfrm>
            <a:off x="6472400" y="347025"/>
            <a:ext cx="5359800" cy="918600"/>
          </a:xfrm>
          <a:prstGeom prst="rect">
            <a:avLst/>
          </a:prstGeom>
          <a:solidFill>
            <a:srgbClr val="FFFFFF"/>
          </a:solid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Nursery: Autumn 1 202</a:t>
            </a:r>
            <a:r>
              <a:rPr lang="en-US" sz="2400"/>
              <a:t>6</a:t>
            </a:r>
            <a:endParaRPr b="0" i="0" sz="2400" u="none" cap="none" strike="noStrike">
              <a:solidFill>
                <a:srgbClr val="000000"/>
              </a:solidFill>
              <a:latin typeface="Arial"/>
              <a:ea typeface="Arial"/>
              <a:cs typeface="Arial"/>
              <a:sym typeface="Arial"/>
            </a:endParaRPr>
          </a:p>
        </p:txBody>
      </p:sp>
      <p:pic>
        <p:nvPicPr>
          <p:cNvPr id="179" name="Google Shape;179;p5"/>
          <p:cNvPicPr preferRelativeResize="0"/>
          <p:nvPr/>
        </p:nvPicPr>
        <p:blipFill rotWithShape="1">
          <a:blip r:embed="rId3">
            <a:alphaModFix/>
          </a:blip>
          <a:srcRect b="15739" l="0" r="0" t="0"/>
          <a:stretch/>
        </p:blipFill>
        <p:spPr>
          <a:xfrm>
            <a:off x="405900" y="227575"/>
            <a:ext cx="1152525" cy="762001"/>
          </a:xfrm>
          <a:prstGeom prst="rect">
            <a:avLst/>
          </a:prstGeom>
          <a:noFill/>
          <a:ln>
            <a:noFill/>
          </a:ln>
        </p:spPr>
      </p:pic>
      <p:pic>
        <p:nvPicPr>
          <p:cNvPr id="180" name="Google Shape;180;p5"/>
          <p:cNvPicPr preferRelativeResize="0"/>
          <p:nvPr/>
        </p:nvPicPr>
        <p:blipFill>
          <a:blip r:embed="rId4">
            <a:alphaModFix/>
          </a:blip>
          <a:stretch>
            <a:fillRect/>
          </a:stretch>
        </p:blipFill>
        <p:spPr>
          <a:xfrm>
            <a:off x="6372425" y="1516600"/>
            <a:ext cx="5359798" cy="476055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4" name="Shape 184"/>
        <p:cNvGrpSpPr/>
        <p:nvPr/>
      </p:nvGrpSpPr>
      <p:grpSpPr>
        <a:xfrm>
          <a:off x="0" y="0"/>
          <a:ext cx="0" cy="0"/>
          <a:chOff x="0" y="0"/>
          <a:chExt cx="0" cy="0"/>
        </a:xfrm>
      </p:grpSpPr>
      <p:sp>
        <p:nvSpPr>
          <p:cNvPr id="185" name="Google Shape;185;p6"/>
          <p:cNvSpPr txBox="1"/>
          <p:nvPr/>
        </p:nvSpPr>
        <p:spPr>
          <a:xfrm>
            <a:off x="195875" y="1569900"/>
            <a:ext cx="5934300" cy="4924200"/>
          </a:xfrm>
          <a:prstGeom prst="rect">
            <a:avLst/>
          </a:prstGeom>
          <a:no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a:bodyPr>
          <a:lstStyle/>
          <a:p>
            <a:pPr indent="-242469" lvl="0" marL="457200" marR="0" rtl="0" algn="l">
              <a:lnSpc>
                <a:spcPct val="100000"/>
              </a:lnSpc>
              <a:spcBef>
                <a:spcPts val="0"/>
              </a:spcBef>
              <a:spcAft>
                <a:spcPts val="0"/>
              </a:spcAft>
              <a:buClr>
                <a:srgbClr val="000000"/>
              </a:buClr>
              <a:buSzPts val="1543"/>
              <a:buFont typeface="Trebuchet MS"/>
              <a:buNone/>
            </a:pPr>
            <a:r>
              <a:t/>
            </a:r>
            <a:endParaRPr b="0" i="0" sz="2100" u="none" cap="none" strike="noStrike">
              <a:solidFill>
                <a:srgbClr val="000000"/>
              </a:solidFill>
              <a:latin typeface="Arial"/>
              <a:ea typeface="Arial"/>
              <a:cs typeface="Arial"/>
              <a:sym typeface="Arial"/>
            </a:endParaRPr>
          </a:p>
        </p:txBody>
      </p:sp>
      <p:sp>
        <p:nvSpPr>
          <p:cNvPr id="186" name="Google Shape;186;p6"/>
          <p:cNvSpPr txBox="1"/>
          <p:nvPr/>
        </p:nvSpPr>
        <p:spPr>
          <a:xfrm>
            <a:off x="6472400" y="347025"/>
            <a:ext cx="5359800" cy="918600"/>
          </a:xfrm>
          <a:prstGeom prst="rect">
            <a:avLst/>
          </a:prstGeom>
          <a:solidFill>
            <a:srgbClr val="FFFFFF"/>
          </a:solid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Nursery: Autumn 1 202</a:t>
            </a:r>
            <a:r>
              <a:rPr lang="en-US" sz="2400"/>
              <a:t>6</a:t>
            </a:r>
            <a:endParaRPr b="0" i="0" sz="2400" u="none" cap="none" strike="noStrike">
              <a:solidFill>
                <a:srgbClr val="000000"/>
              </a:solidFill>
              <a:latin typeface="Arial"/>
              <a:ea typeface="Arial"/>
              <a:cs typeface="Arial"/>
              <a:sym typeface="Arial"/>
            </a:endParaRPr>
          </a:p>
        </p:txBody>
      </p:sp>
      <p:sp>
        <p:nvSpPr>
          <p:cNvPr id="187" name="Google Shape;187;p6"/>
          <p:cNvSpPr txBox="1"/>
          <p:nvPr/>
        </p:nvSpPr>
        <p:spPr>
          <a:xfrm>
            <a:off x="195875" y="1113275"/>
            <a:ext cx="5934300" cy="5380800"/>
          </a:xfrm>
          <a:prstGeom prst="rect">
            <a:avLst/>
          </a:prstGeom>
          <a:solidFill>
            <a:schemeClr val="lt1"/>
          </a:solid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fontScale="92500" lnSpcReduction="20000"/>
          </a:bodyPr>
          <a:lstStyle/>
          <a:p>
            <a:pPr indent="0" lvl="0" marL="0" marR="0" rtl="0" algn="ctr">
              <a:lnSpc>
                <a:spcPct val="95000"/>
              </a:lnSpc>
              <a:spcBef>
                <a:spcPts val="0"/>
              </a:spcBef>
              <a:spcAft>
                <a:spcPts val="0"/>
              </a:spcAft>
              <a:buClr>
                <a:srgbClr val="000000"/>
              </a:buClr>
              <a:buSzPct val="116522"/>
              <a:buFont typeface="Arial"/>
              <a:buNone/>
            </a:pPr>
            <a:r>
              <a:rPr b="1" i="0" lang="en-US" sz="2120" u="sng" cap="none" strike="noStrike">
                <a:solidFill>
                  <a:srgbClr val="000000"/>
                </a:solidFill>
                <a:latin typeface="Arial"/>
                <a:ea typeface="Arial"/>
                <a:cs typeface="Arial"/>
                <a:sym typeface="Arial"/>
              </a:rPr>
              <a:t>Prime Area: Personal, Social and Emotional Development</a:t>
            </a:r>
            <a:endParaRPr b="1" i="0" sz="2120" u="sng" cap="none" strike="noStrike">
              <a:solidFill>
                <a:srgbClr val="000000"/>
              </a:solidFill>
              <a:latin typeface="Arial"/>
              <a:ea typeface="Arial"/>
              <a:cs typeface="Arial"/>
              <a:sym typeface="Arial"/>
            </a:endParaRPr>
          </a:p>
          <a:p>
            <a:pPr indent="0" lvl="0" marL="0" marR="0" rtl="0" algn="just">
              <a:lnSpc>
                <a:spcPct val="80000"/>
              </a:lnSpc>
              <a:spcBef>
                <a:spcPts val="0"/>
              </a:spcBef>
              <a:spcAft>
                <a:spcPts val="0"/>
              </a:spcAft>
              <a:buClr>
                <a:srgbClr val="000000"/>
              </a:buClr>
              <a:buSzPct val="117658"/>
              <a:buFont typeface="Arial"/>
              <a:buNone/>
            </a:pPr>
            <a:r>
              <a:t/>
            </a:r>
            <a:endParaRPr b="1" i="0" sz="1800" u="none" cap="none" strike="noStrike">
              <a:solidFill>
                <a:srgbClr val="000000"/>
              </a:solidFill>
              <a:latin typeface="Arial"/>
              <a:ea typeface="Arial"/>
              <a:cs typeface="Arial"/>
              <a:sym typeface="Arial"/>
            </a:endParaRPr>
          </a:p>
          <a:p>
            <a:pPr indent="0" lvl="0" marL="0" marR="0" rtl="0" algn="just">
              <a:lnSpc>
                <a:spcPct val="80000"/>
              </a:lnSpc>
              <a:spcBef>
                <a:spcPts val="0"/>
              </a:spcBef>
              <a:spcAft>
                <a:spcPts val="0"/>
              </a:spcAft>
              <a:buClr>
                <a:srgbClr val="000000"/>
              </a:buClr>
              <a:buSzPct val="133333"/>
              <a:buFont typeface="Arial"/>
              <a:buNone/>
            </a:pPr>
            <a:r>
              <a:rPr b="1" i="0" lang="en-US" sz="1800" u="none" cap="none" strike="noStrike">
                <a:solidFill>
                  <a:srgbClr val="000000"/>
                </a:solidFill>
                <a:latin typeface="Arial"/>
                <a:ea typeface="Arial"/>
                <a:cs typeface="Arial"/>
                <a:sym typeface="Arial"/>
              </a:rPr>
              <a:t>This half term, we shall support children to understand how to be healthy throughout the EYFS curriculum by helping them to:</a:t>
            </a:r>
            <a:endParaRPr b="1" i="0" sz="1800" u="none" cap="none" strike="noStrike">
              <a:solidFill>
                <a:srgbClr val="000000"/>
              </a:solidFill>
              <a:latin typeface="Arial"/>
              <a:ea typeface="Arial"/>
              <a:cs typeface="Arial"/>
              <a:sym typeface="Arial"/>
            </a:endParaRPr>
          </a:p>
          <a:p>
            <a:pPr indent="0" lvl="0" marL="457200" marR="0" rtl="0" algn="l">
              <a:lnSpc>
                <a:spcPct val="80000"/>
              </a:lnSpc>
              <a:spcBef>
                <a:spcPts val="0"/>
              </a:spcBef>
              <a:spcAft>
                <a:spcPts val="0"/>
              </a:spcAft>
              <a:buClr>
                <a:srgbClr val="000000"/>
              </a:buClr>
              <a:buSzPct val="61141"/>
              <a:buFont typeface="Arial"/>
              <a:buNone/>
            </a:pPr>
            <a:r>
              <a:t/>
            </a:r>
            <a:endParaRPr b="1" i="0" sz="1800" u="none" cap="none" strike="noStrike">
              <a:solidFill>
                <a:srgbClr val="000000"/>
              </a:solidFill>
              <a:latin typeface="Arial"/>
              <a:ea typeface="Arial"/>
              <a:cs typeface="Arial"/>
              <a:sym typeface="Arial"/>
            </a:endParaRPr>
          </a:p>
          <a:p>
            <a:pPr indent="-342900" lvl="0" marL="342900" marR="0" rtl="0" algn="l">
              <a:lnSpc>
                <a:spcPct val="115000"/>
              </a:lnSpc>
              <a:spcBef>
                <a:spcPts val="0"/>
              </a:spcBef>
              <a:spcAft>
                <a:spcPts val="0"/>
              </a:spcAft>
              <a:buClr>
                <a:srgbClr val="595959"/>
              </a:buClr>
              <a:buSzPct val="108108"/>
              <a:buFont typeface="Arial"/>
              <a:buChar char="●"/>
            </a:pPr>
            <a:r>
              <a:rPr b="1" i="0" lang="en-US" sz="1800" u="none" cap="none" strike="noStrike">
                <a:solidFill>
                  <a:schemeClr val="dk1"/>
                </a:solidFill>
                <a:latin typeface="Arial"/>
                <a:ea typeface="Arial"/>
                <a:cs typeface="Arial"/>
                <a:sym typeface="Arial"/>
              </a:rPr>
              <a:t>Understand how it feels to belong and that we are similar and different to each other</a:t>
            </a:r>
            <a:endParaRPr b="0" i="0" sz="1800" u="none" cap="none" strike="noStrike">
              <a:solidFill>
                <a:srgbClr val="595959"/>
              </a:solidFill>
              <a:latin typeface="Arial"/>
              <a:ea typeface="Arial"/>
              <a:cs typeface="Arial"/>
              <a:sym typeface="Arial"/>
            </a:endParaRPr>
          </a:p>
          <a:p>
            <a:pPr indent="0" lvl="0" marL="0" marR="0" rtl="0" algn="l">
              <a:lnSpc>
                <a:spcPct val="115000"/>
              </a:lnSpc>
              <a:spcBef>
                <a:spcPts val="0"/>
              </a:spcBef>
              <a:spcAft>
                <a:spcPts val="0"/>
              </a:spcAft>
              <a:buClr>
                <a:schemeClr val="dk1"/>
              </a:buClr>
              <a:buSzPct val="94354"/>
              <a:buFont typeface="Arial"/>
              <a:buNone/>
            </a:pPr>
            <a:r>
              <a:t/>
            </a:r>
            <a:endParaRPr b="1" i="0" sz="1800" u="none" cap="none" strike="noStrike">
              <a:solidFill>
                <a:schemeClr val="dk1"/>
              </a:solidFill>
              <a:latin typeface="Arial"/>
              <a:ea typeface="Arial"/>
              <a:cs typeface="Arial"/>
              <a:sym typeface="Arial"/>
            </a:endParaRPr>
          </a:p>
          <a:p>
            <a:pPr indent="-342900" lvl="0" marL="342900" marR="0" rtl="0" algn="l">
              <a:lnSpc>
                <a:spcPct val="115000"/>
              </a:lnSpc>
              <a:spcBef>
                <a:spcPts val="0"/>
              </a:spcBef>
              <a:spcAft>
                <a:spcPts val="0"/>
              </a:spcAft>
              <a:buClr>
                <a:srgbClr val="595959"/>
              </a:buClr>
              <a:buSzPct val="108108"/>
              <a:buFont typeface="Arial"/>
              <a:buChar char="●"/>
            </a:pPr>
            <a:r>
              <a:rPr b="1" i="0" lang="en-US" sz="1800" u="none" cap="none" strike="noStrike">
                <a:solidFill>
                  <a:schemeClr val="dk1"/>
                </a:solidFill>
                <a:latin typeface="Arial"/>
                <a:ea typeface="Arial"/>
                <a:cs typeface="Arial"/>
                <a:sym typeface="Arial"/>
              </a:rPr>
              <a:t>Understand how feeling happy and sad can be expressed and learn how to consider other people’s feelings</a:t>
            </a:r>
            <a:endParaRPr b="0" i="0" sz="1800" u="none" cap="none" strike="noStrike">
              <a:solidFill>
                <a:srgbClr val="595959"/>
              </a:solidFill>
              <a:latin typeface="Arial"/>
              <a:ea typeface="Arial"/>
              <a:cs typeface="Arial"/>
              <a:sym typeface="Arial"/>
            </a:endParaRPr>
          </a:p>
          <a:p>
            <a:pPr indent="0" lvl="0" marL="0" marR="0" rtl="0" algn="l">
              <a:lnSpc>
                <a:spcPct val="115000"/>
              </a:lnSpc>
              <a:spcBef>
                <a:spcPts val="0"/>
              </a:spcBef>
              <a:spcAft>
                <a:spcPts val="0"/>
              </a:spcAft>
              <a:buClr>
                <a:schemeClr val="dk1"/>
              </a:buClr>
              <a:buSzPct val="94354"/>
              <a:buFont typeface="Arial"/>
              <a:buNone/>
            </a:pPr>
            <a:r>
              <a:t/>
            </a:r>
            <a:endParaRPr b="1" i="0" sz="1800" u="none" cap="none" strike="noStrike">
              <a:solidFill>
                <a:schemeClr val="dk1"/>
              </a:solidFill>
              <a:latin typeface="Arial"/>
              <a:ea typeface="Arial"/>
              <a:cs typeface="Arial"/>
              <a:sym typeface="Arial"/>
            </a:endParaRPr>
          </a:p>
          <a:p>
            <a:pPr indent="-342900" lvl="0" marL="342900" marR="0" rtl="0" algn="l">
              <a:lnSpc>
                <a:spcPct val="115000"/>
              </a:lnSpc>
              <a:spcBef>
                <a:spcPts val="0"/>
              </a:spcBef>
              <a:spcAft>
                <a:spcPts val="0"/>
              </a:spcAft>
              <a:buClr>
                <a:srgbClr val="595959"/>
              </a:buClr>
              <a:buSzPct val="108108"/>
              <a:buFont typeface="Arial"/>
              <a:buChar char="●"/>
            </a:pPr>
            <a:r>
              <a:rPr b="1" i="0" lang="en-US" sz="1800" u="none" cap="none" strike="noStrike">
                <a:solidFill>
                  <a:schemeClr val="dk1"/>
                </a:solidFill>
                <a:latin typeface="Arial"/>
                <a:ea typeface="Arial"/>
                <a:cs typeface="Arial"/>
                <a:sym typeface="Arial"/>
              </a:rPr>
              <a:t>Use kind hands and understand that it is good to be kind to others</a:t>
            </a:r>
            <a:endParaRPr b="0" i="0" sz="1800" u="none" cap="none" strike="noStrike">
              <a:solidFill>
                <a:srgbClr val="595959"/>
              </a:solidFill>
              <a:latin typeface="Arial"/>
              <a:ea typeface="Arial"/>
              <a:cs typeface="Arial"/>
              <a:sym typeface="Arial"/>
            </a:endParaRPr>
          </a:p>
          <a:p>
            <a:pPr indent="0" lvl="0" marL="0" marR="0" rtl="0" algn="l">
              <a:lnSpc>
                <a:spcPct val="115000"/>
              </a:lnSpc>
              <a:spcBef>
                <a:spcPts val="0"/>
              </a:spcBef>
              <a:spcAft>
                <a:spcPts val="0"/>
              </a:spcAft>
              <a:buClr>
                <a:schemeClr val="dk1"/>
              </a:buClr>
              <a:buSzPct val="94354"/>
              <a:buFont typeface="Arial"/>
              <a:buNone/>
            </a:pPr>
            <a:r>
              <a:t/>
            </a:r>
            <a:endParaRPr b="1" i="0" sz="1800" u="none" cap="none" strike="noStrike">
              <a:solidFill>
                <a:schemeClr val="dk1"/>
              </a:solidFill>
              <a:latin typeface="Arial"/>
              <a:ea typeface="Arial"/>
              <a:cs typeface="Arial"/>
              <a:sym typeface="Arial"/>
            </a:endParaRPr>
          </a:p>
          <a:p>
            <a:pPr indent="-342900" lvl="0" marL="342900" marR="0" rtl="0" algn="l">
              <a:lnSpc>
                <a:spcPct val="115000"/>
              </a:lnSpc>
              <a:spcBef>
                <a:spcPts val="0"/>
              </a:spcBef>
              <a:spcAft>
                <a:spcPts val="0"/>
              </a:spcAft>
              <a:buClr>
                <a:srgbClr val="595959"/>
              </a:buClr>
              <a:buSzPct val="108108"/>
              <a:buFont typeface="Arial"/>
              <a:buChar char="●"/>
            </a:pPr>
            <a:r>
              <a:rPr b="1" i="0" lang="en-US" sz="1800" u="none" cap="none" strike="noStrike">
                <a:solidFill>
                  <a:schemeClr val="dk1"/>
                </a:solidFill>
                <a:latin typeface="Arial"/>
                <a:ea typeface="Arial"/>
                <a:cs typeface="Arial"/>
                <a:sym typeface="Arial"/>
              </a:rPr>
              <a:t>Start to understand children’s rights and this means that we should all be allowed to learn and play </a:t>
            </a:r>
            <a:endParaRPr/>
          </a:p>
          <a:p>
            <a:pPr indent="-228600" lvl="0" marL="342900" marR="0" rtl="0" algn="l">
              <a:lnSpc>
                <a:spcPct val="115000"/>
              </a:lnSpc>
              <a:spcBef>
                <a:spcPts val="0"/>
              </a:spcBef>
              <a:spcAft>
                <a:spcPts val="0"/>
              </a:spcAft>
              <a:buClr>
                <a:srgbClr val="595959"/>
              </a:buClr>
              <a:buSzPct val="108108"/>
              <a:buFont typeface="Arial"/>
              <a:buNone/>
            </a:pPr>
            <a:r>
              <a:t/>
            </a:r>
            <a:endParaRPr b="1" i="0" sz="1800" u="none" cap="none" strike="noStrike">
              <a:solidFill>
                <a:schemeClr val="dk1"/>
              </a:solidFill>
              <a:latin typeface="Arial"/>
              <a:ea typeface="Arial"/>
              <a:cs typeface="Arial"/>
              <a:sym typeface="Arial"/>
            </a:endParaRPr>
          </a:p>
          <a:p>
            <a:pPr indent="-342900" lvl="0" marL="342900" marR="0" rtl="0" algn="l">
              <a:lnSpc>
                <a:spcPct val="115000"/>
              </a:lnSpc>
              <a:spcBef>
                <a:spcPts val="0"/>
              </a:spcBef>
              <a:spcAft>
                <a:spcPts val="0"/>
              </a:spcAft>
              <a:buClr>
                <a:srgbClr val="595959"/>
              </a:buClr>
              <a:buSzPct val="108108"/>
              <a:buFont typeface="Arial"/>
              <a:buChar char="●"/>
            </a:pPr>
            <a:r>
              <a:rPr b="1" i="0" lang="en-US" sz="1800" u="none" cap="none" strike="noStrike">
                <a:solidFill>
                  <a:srgbClr val="000000"/>
                </a:solidFill>
                <a:latin typeface="Arial"/>
                <a:ea typeface="Arial"/>
                <a:cs typeface="Arial"/>
                <a:sym typeface="Arial"/>
              </a:rPr>
              <a:t>Learn and understand what being responsible means</a:t>
            </a:r>
            <a:endParaRPr/>
          </a:p>
        </p:txBody>
      </p:sp>
      <p:pic>
        <p:nvPicPr>
          <p:cNvPr id="188" name="Google Shape;188;p6"/>
          <p:cNvPicPr preferRelativeResize="0"/>
          <p:nvPr/>
        </p:nvPicPr>
        <p:blipFill rotWithShape="1">
          <a:blip r:embed="rId3">
            <a:alphaModFix/>
          </a:blip>
          <a:srcRect b="15739" l="0" r="0" t="0"/>
          <a:stretch/>
        </p:blipFill>
        <p:spPr>
          <a:xfrm>
            <a:off x="405900" y="227575"/>
            <a:ext cx="1152525" cy="762001"/>
          </a:xfrm>
          <a:prstGeom prst="rect">
            <a:avLst/>
          </a:prstGeom>
          <a:noFill/>
          <a:ln>
            <a:noFill/>
          </a:ln>
        </p:spPr>
      </p:pic>
      <p:pic>
        <p:nvPicPr>
          <p:cNvPr id="189" name="Google Shape;189;p6"/>
          <p:cNvPicPr preferRelativeResize="0"/>
          <p:nvPr/>
        </p:nvPicPr>
        <p:blipFill>
          <a:blip r:embed="rId4">
            <a:alphaModFix/>
          </a:blip>
          <a:stretch>
            <a:fillRect/>
          </a:stretch>
        </p:blipFill>
        <p:spPr>
          <a:xfrm>
            <a:off x="6282575" y="1418025"/>
            <a:ext cx="5359798" cy="492420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93" name="Shape 193"/>
        <p:cNvGrpSpPr/>
        <p:nvPr/>
      </p:nvGrpSpPr>
      <p:grpSpPr>
        <a:xfrm>
          <a:off x="0" y="0"/>
          <a:ext cx="0" cy="0"/>
          <a:chOff x="0" y="0"/>
          <a:chExt cx="0" cy="0"/>
        </a:xfrm>
      </p:grpSpPr>
      <p:sp>
        <p:nvSpPr>
          <p:cNvPr id="194" name="Google Shape;194;p7"/>
          <p:cNvSpPr txBox="1"/>
          <p:nvPr/>
        </p:nvSpPr>
        <p:spPr>
          <a:xfrm>
            <a:off x="195875" y="1569900"/>
            <a:ext cx="5934300" cy="4924200"/>
          </a:xfrm>
          <a:prstGeom prst="rect">
            <a:avLst/>
          </a:prstGeom>
          <a:no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a:bodyPr>
          <a:lstStyle/>
          <a:p>
            <a:pPr indent="-242469" lvl="0" marL="457200" marR="0" rtl="0" algn="l">
              <a:lnSpc>
                <a:spcPct val="100000"/>
              </a:lnSpc>
              <a:spcBef>
                <a:spcPts val="0"/>
              </a:spcBef>
              <a:spcAft>
                <a:spcPts val="0"/>
              </a:spcAft>
              <a:buClr>
                <a:srgbClr val="000000"/>
              </a:buClr>
              <a:buSzPts val="1543"/>
              <a:buFont typeface="Trebuchet MS"/>
              <a:buNone/>
            </a:pPr>
            <a:r>
              <a:t/>
            </a:r>
            <a:endParaRPr b="0" i="0" sz="2100" u="none" cap="none" strike="noStrike">
              <a:solidFill>
                <a:srgbClr val="000000"/>
              </a:solidFill>
              <a:latin typeface="Arial"/>
              <a:ea typeface="Arial"/>
              <a:cs typeface="Arial"/>
              <a:sym typeface="Arial"/>
            </a:endParaRPr>
          </a:p>
        </p:txBody>
      </p:sp>
      <p:sp>
        <p:nvSpPr>
          <p:cNvPr id="195" name="Google Shape;195;p7"/>
          <p:cNvSpPr txBox="1"/>
          <p:nvPr/>
        </p:nvSpPr>
        <p:spPr>
          <a:xfrm>
            <a:off x="6472400" y="347025"/>
            <a:ext cx="5359800" cy="918600"/>
          </a:xfrm>
          <a:prstGeom prst="rect">
            <a:avLst/>
          </a:prstGeom>
          <a:solidFill>
            <a:srgbClr val="FFFFFF"/>
          </a:solid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 Nursery: Autumn 1 202</a:t>
            </a:r>
            <a:r>
              <a:rPr lang="en-US" sz="2400"/>
              <a:t>6</a:t>
            </a:r>
            <a:endParaRPr b="0" i="0" sz="2400" u="none" cap="none" strike="noStrike">
              <a:solidFill>
                <a:srgbClr val="000000"/>
              </a:solidFill>
              <a:latin typeface="Arial"/>
              <a:ea typeface="Arial"/>
              <a:cs typeface="Arial"/>
              <a:sym typeface="Arial"/>
            </a:endParaRPr>
          </a:p>
        </p:txBody>
      </p:sp>
      <p:sp>
        <p:nvSpPr>
          <p:cNvPr id="196" name="Google Shape;196;p7"/>
          <p:cNvSpPr txBox="1"/>
          <p:nvPr/>
        </p:nvSpPr>
        <p:spPr>
          <a:xfrm>
            <a:off x="195875" y="1569899"/>
            <a:ext cx="5934300" cy="4924200"/>
          </a:xfrm>
          <a:prstGeom prst="rect">
            <a:avLst/>
          </a:prstGeom>
          <a:solidFill>
            <a:schemeClr val="lt1"/>
          </a:solid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lnSpcReduction="20000"/>
          </a:bodyPr>
          <a:lstStyle/>
          <a:p>
            <a:pPr indent="0" lvl="0" marL="0" marR="0" rtl="0" algn="ctr">
              <a:lnSpc>
                <a:spcPct val="115000"/>
              </a:lnSpc>
              <a:spcBef>
                <a:spcPts val="0"/>
              </a:spcBef>
              <a:spcAft>
                <a:spcPts val="0"/>
              </a:spcAft>
              <a:buClr>
                <a:srgbClr val="000000"/>
              </a:buClr>
              <a:buSzPts val="2350"/>
              <a:buFont typeface="Arial"/>
              <a:buNone/>
            </a:pPr>
            <a:r>
              <a:rPr b="1" i="0" lang="en-US" sz="1800" u="sng" cap="none" strike="noStrike">
                <a:solidFill>
                  <a:srgbClr val="000000"/>
                </a:solidFill>
                <a:latin typeface="Arial"/>
                <a:ea typeface="Arial"/>
                <a:cs typeface="Arial"/>
                <a:sym typeface="Arial"/>
              </a:rPr>
              <a:t>Prime Area: Physical Development</a:t>
            </a:r>
            <a:endParaRPr b="1" i="0" sz="1800" u="sng"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639"/>
              <a:buFont typeface="Arial"/>
              <a:buNone/>
            </a:pPr>
            <a:r>
              <a:t/>
            </a:r>
            <a:endParaRPr b="1" i="0" sz="18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1730"/>
              <a:buFont typeface="Arial"/>
              <a:buNone/>
            </a:pPr>
            <a:r>
              <a:rPr b="1" i="0" lang="en-US" sz="1700" u="none" cap="none" strike="noStrike">
                <a:solidFill>
                  <a:srgbClr val="000000"/>
                </a:solidFill>
                <a:latin typeface="Arial"/>
                <a:ea typeface="Arial"/>
                <a:cs typeface="Arial"/>
                <a:sym typeface="Arial"/>
              </a:rPr>
              <a:t>This half term, our provision will ensure children can access spaces and resources that provide varying confidence levels, skills and needs to support a broad range of abilities. We will focus on:</a:t>
            </a:r>
            <a:endParaRPr b="1" i="0" sz="1700" u="none" cap="none" strike="noStrike">
              <a:solidFill>
                <a:schemeClr val="dk1"/>
              </a:solidFill>
              <a:latin typeface="Calibri"/>
              <a:ea typeface="Calibri"/>
              <a:cs typeface="Calibri"/>
              <a:sym typeface="Calibri"/>
            </a:endParaRPr>
          </a:p>
          <a:p>
            <a:pPr indent="-336550" lvl="0" marL="457200" marR="0" rtl="0" algn="l">
              <a:lnSpc>
                <a:spcPct val="114583"/>
              </a:lnSpc>
              <a:spcBef>
                <a:spcPts val="0"/>
              </a:spcBef>
              <a:spcAft>
                <a:spcPts val="0"/>
              </a:spcAft>
              <a:buClr>
                <a:schemeClr val="dk1"/>
              </a:buClr>
              <a:buSzPts val="1700"/>
              <a:buFont typeface="Arial"/>
              <a:buChar char="●"/>
            </a:pPr>
            <a:r>
              <a:rPr b="1" i="0" lang="en-US" sz="1700" u="none" cap="none" strike="noStrike">
                <a:solidFill>
                  <a:schemeClr val="dk1"/>
                </a:solidFill>
                <a:latin typeface="Arial"/>
                <a:ea typeface="Arial"/>
                <a:cs typeface="Arial"/>
                <a:sym typeface="Arial"/>
              </a:rPr>
              <a:t>Developing their balance and coordination</a:t>
            </a:r>
            <a:endParaRPr sz="1300"/>
          </a:p>
          <a:p>
            <a:pPr indent="-336550" lvl="0" marL="457200" marR="0" rtl="0" algn="l">
              <a:lnSpc>
                <a:spcPct val="114583"/>
              </a:lnSpc>
              <a:spcBef>
                <a:spcPts val="0"/>
              </a:spcBef>
              <a:spcAft>
                <a:spcPts val="0"/>
              </a:spcAft>
              <a:buClr>
                <a:schemeClr val="dk1"/>
              </a:buClr>
              <a:buSzPts val="1700"/>
              <a:buFont typeface="Arial"/>
              <a:buChar char="●"/>
            </a:pPr>
            <a:r>
              <a:rPr b="1" i="0" lang="en-US" sz="1700" u="none" cap="none" strike="noStrike">
                <a:solidFill>
                  <a:schemeClr val="dk1"/>
                </a:solidFill>
                <a:latin typeface="Arial"/>
                <a:ea typeface="Arial"/>
                <a:cs typeface="Arial"/>
                <a:sym typeface="Arial"/>
              </a:rPr>
              <a:t>Using one-handed tools and equipment. </a:t>
            </a:r>
            <a:endParaRPr b="1" i="0" sz="1700" u="none" cap="none" strike="noStrike">
              <a:solidFill>
                <a:srgbClr val="595959"/>
              </a:solidFill>
              <a:latin typeface="Arial"/>
              <a:ea typeface="Arial"/>
              <a:cs typeface="Arial"/>
              <a:sym typeface="Arial"/>
            </a:endParaRPr>
          </a:p>
          <a:p>
            <a:pPr indent="-336550" lvl="0" marL="457200" marR="0" rtl="0" algn="l">
              <a:lnSpc>
                <a:spcPct val="100000"/>
              </a:lnSpc>
              <a:spcBef>
                <a:spcPts val="1000"/>
              </a:spcBef>
              <a:spcAft>
                <a:spcPts val="0"/>
              </a:spcAft>
              <a:buClr>
                <a:schemeClr val="dk1"/>
              </a:buClr>
              <a:buSzPts val="1700"/>
              <a:buFont typeface="Arial"/>
              <a:buChar char="●"/>
            </a:pPr>
            <a:r>
              <a:rPr b="1" i="0" lang="en-US" sz="1700" u="none" cap="none" strike="noStrike">
                <a:solidFill>
                  <a:schemeClr val="dk1"/>
                </a:solidFill>
                <a:latin typeface="Arial"/>
                <a:ea typeface="Arial"/>
                <a:cs typeface="Arial"/>
                <a:sym typeface="Arial"/>
              </a:rPr>
              <a:t>Holding a pencil to make marks</a:t>
            </a:r>
            <a:endParaRPr sz="1300"/>
          </a:p>
          <a:p>
            <a:pPr indent="-336550" lvl="0" marL="457200" marR="0" rtl="0" algn="l">
              <a:lnSpc>
                <a:spcPct val="100000"/>
              </a:lnSpc>
              <a:spcBef>
                <a:spcPts val="1000"/>
              </a:spcBef>
              <a:spcAft>
                <a:spcPts val="0"/>
              </a:spcAft>
              <a:buClr>
                <a:schemeClr val="dk1"/>
              </a:buClr>
              <a:buSzPts val="1700"/>
              <a:buFont typeface="Arial"/>
              <a:buChar char="●"/>
            </a:pPr>
            <a:r>
              <a:rPr b="1" i="0" lang="en-US" sz="1700" u="none" cap="none" strike="noStrike">
                <a:solidFill>
                  <a:schemeClr val="dk1"/>
                </a:solidFill>
                <a:latin typeface="Arial"/>
                <a:ea typeface="Arial"/>
                <a:cs typeface="Arial"/>
                <a:sym typeface="Arial"/>
              </a:rPr>
              <a:t>Turning pages in a book</a:t>
            </a:r>
            <a:endParaRPr b="1" i="0" sz="1700" u="none" cap="none" strike="noStrike">
              <a:solidFill>
                <a:schemeClr val="dk1"/>
              </a:solidFill>
              <a:latin typeface="Arial"/>
              <a:ea typeface="Arial"/>
              <a:cs typeface="Arial"/>
              <a:sym typeface="Arial"/>
            </a:endParaRPr>
          </a:p>
          <a:p>
            <a:pPr indent="-336550" lvl="0" marL="457200" marR="0" rtl="0" algn="l">
              <a:lnSpc>
                <a:spcPct val="100000"/>
              </a:lnSpc>
              <a:spcBef>
                <a:spcPts val="1000"/>
              </a:spcBef>
              <a:spcAft>
                <a:spcPts val="0"/>
              </a:spcAft>
              <a:buClr>
                <a:schemeClr val="dk1"/>
              </a:buClr>
              <a:buSzPts val="1700"/>
              <a:buChar char="●"/>
            </a:pPr>
            <a:r>
              <a:rPr b="1" lang="en-US" sz="1700">
                <a:solidFill>
                  <a:schemeClr val="dk1"/>
                </a:solidFill>
              </a:rPr>
              <a:t>Drawing lines and circle </a:t>
            </a:r>
            <a:endParaRPr b="1" sz="1700">
              <a:solidFill>
                <a:schemeClr val="dk1"/>
              </a:solidFill>
            </a:endParaRPr>
          </a:p>
          <a:p>
            <a:pPr indent="-336550" lvl="0" marL="457200" marR="0" rtl="0" algn="l">
              <a:lnSpc>
                <a:spcPct val="100000"/>
              </a:lnSpc>
              <a:spcBef>
                <a:spcPts val="1000"/>
              </a:spcBef>
              <a:spcAft>
                <a:spcPts val="0"/>
              </a:spcAft>
              <a:buClr>
                <a:schemeClr val="dk1"/>
              </a:buClr>
              <a:buSzPts val="1700"/>
              <a:buChar char="●"/>
            </a:pPr>
            <a:r>
              <a:rPr b="1" lang="en-US" sz="1700">
                <a:solidFill>
                  <a:schemeClr val="dk1"/>
                </a:solidFill>
              </a:rPr>
              <a:t>Manipulating objects </a:t>
            </a:r>
            <a:endParaRPr b="1" sz="1700">
              <a:solidFill>
                <a:schemeClr val="dk1"/>
              </a:solidFill>
            </a:endParaRPr>
          </a:p>
          <a:p>
            <a:pPr indent="-336550" lvl="0" marL="457200" marR="0" rtl="0" algn="l">
              <a:lnSpc>
                <a:spcPct val="100000"/>
              </a:lnSpc>
              <a:spcBef>
                <a:spcPts val="1000"/>
              </a:spcBef>
              <a:spcAft>
                <a:spcPts val="0"/>
              </a:spcAft>
              <a:buClr>
                <a:schemeClr val="dk1"/>
              </a:buClr>
              <a:buSzPts val="1700"/>
              <a:buChar char="●"/>
            </a:pPr>
            <a:r>
              <a:rPr b="1" lang="en-US" sz="1700">
                <a:solidFill>
                  <a:schemeClr val="dk1"/>
                </a:solidFill>
              </a:rPr>
              <a:t>Making marks using chunky pencils and chalks </a:t>
            </a:r>
            <a:endParaRPr b="1" sz="1700">
              <a:solidFill>
                <a:schemeClr val="dk1"/>
              </a:solidFill>
            </a:endParaRPr>
          </a:p>
          <a:p>
            <a:pPr indent="-336550" lvl="0" marL="457200" marR="0" rtl="0" algn="l">
              <a:lnSpc>
                <a:spcPct val="100000"/>
              </a:lnSpc>
              <a:spcBef>
                <a:spcPts val="1000"/>
              </a:spcBef>
              <a:spcAft>
                <a:spcPts val="0"/>
              </a:spcAft>
              <a:buClr>
                <a:schemeClr val="dk1"/>
              </a:buClr>
              <a:buSzPts val="1700"/>
              <a:buChar char="●"/>
            </a:pPr>
            <a:r>
              <a:rPr b="1" lang="en-US" sz="1700">
                <a:solidFill>
                  <a:schemeClr val="dk1"/>
                </a:solidFill>
              </a:rPr>
              <a:t>Explore scissors with adult support </a:t>
            </a:r>
            <a:endParaRPr b="1" sz="1700">
              <a:solidFill>
                <a:schemeClr val="dk1"/>
              </a:solidFill>
            </a:endParaRPr>
          </a:p>
          <a:p>
            <a:pPr indent="-336550" lvl="0" marL="457200" marR="0" rtl="0" algn="l">
              <a:lnSpc>
                <a:spcPct val="100000"/>
              </a:lnSpc>
              <a:spcBef>
                <a:spcPts val="1000"/>
              </a:spcBef>
              <a:spcAft>
                <a:spcPts val="0"/>
              </a:spcAft>
              <a:buClr>
                <a:schemeClr val="dk1"/>
              </a:buClr>
              <a:buSzPts val="1700"/>
              <a:buChar char="●"/>
            </a:pPr>
            <a:r>
              <a:rPr b="1" lang="en-US" sz="1700">
                <a:solidFill>
                  <a:schemeClr val="dk1"/>
                </a:solidFill>
              </a:rPr>
              <a:t>Negotiating space </a:t>
            </a:r>
            <a:endParaRPr b="1" sz="1700">
              <a:solidFill>
                <a:schemeClr val="dk1"/>
              </a:solidFill>
            </a:endParaRPr>
          </a:p>
          <a:p>
            <a:pPr indent="-336550" lvl="0" marL="457200" marR="0" rtl="0" algn="l">
              <a:lnSpc>
                <a:spcPct val="100000"/>
              </a:lnSpc>
              <a:spcBef>
                <a:spcPts val="1000"/>
              </a:spcBef>
              <a:spcAft>
                <a:spcPts val="0"/>
              </a:spcAft>
              <a:buClr>
                <a:schemeClr val="dk1"/>
              </a:buClr>
              <a:buSzPts val="1700"/>
              <a:buChar char="●"/>
            </a:pPr>
            <a:r>
              <a:rPr b="1" lang="en-US" sz="1700">
                <a:solidFill>
                  <a:schemeClr val="dk1"/>
                </a:solidFill>
              </a:rPr>
              <a:t>Move confidently around familiar space </a:t>
            </a:r>
            <a:endParaRPr b="1" sz="1700">
              <a:solidFill>
                <a:schemeClr val="dk1"/>
              </a:solidFill>
            </a:endParaRPr>
          </a:p>
        </p:txBody>
      </p:sp>
      <p:pic>
        <p:nvPicPr>
          <p:cNvPr id="197" name="Google Shape;197;p7"/>
          <p:cNvPicPr preferRelativeResize="0"/>
          <p:nvPr/>
        </p:nvPicPr>
        <p:blipFill rotWithShape="1">
          <a:blip r:embed="rId3">
            <a:alphaModFix/>
          </a:blip>
          <a:srcRect b="15739" l="0" r="0" t="0"/>
          <a:stretch/>
        </p:blipFill>
        <p:spPr>
          <a:xfrm>
            <a:off x="405900" y="227575"/>
            <a:ext cx="1152525" cy="762001"/>
          </a:xfrm>
          <a:prstGeom prst="rect">
            <a:avLst/>
          </a:prstGeom>
          <a:noFill/>
          <a:ln>
            <a:noFill/>
          </a:ln>
        </p:spPr>
      </p:pic>
      <p:pic>
        <p:nvPicPr>
          <p:cNvPr id="198" name="Google Shape;198;p7"/>
          <p:cNvPicPr preferRelativeResize="0"/>
          <p:nvPr/>
        </p:nvPicPr>
        <p:blipFill>
          <a:blip r:embed="rId4">
            <a:alphaModFix/>
          </a:blip>
          <a:stretch>
            <a:fillRect/>
          </a:stretch>
        </p:blipFill>
        <p:spPr>
          <a:xfrm>
            <a:off x="6472400" y="1388225"/>
            <a:ext cx="5359798" cy="492420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02" name="Shape 202"/>
        <p:cNvGrpSpPr/>
        <p:nvPr/>
      </p:nvGrpSpPr>
      <p:grpSpPr>
        <a:xfrm>
          <a:off x="0" y="0"/>
          <a:ext cx="0" cy="0"/>
          <a:chOff x="0" y="0"/>
          <a:chExt cx="0" cy="0"/>
        </a:xfrm>
      </p:grpSpPr>
      <p:sp>
        <p:nvSpPr>
          <p:cNvPr id="203" name="Google Shape;203;p8"/>
          <p:cNvSpPr txBox="1"/>
          <p:nvPr/>
        </p:nvSpPr>
        <p:spPr>
          <a:xfrm>
            <a:off x="277761" y="1501661"/>
            <a:ext cx="5934300" cy="4924200"/>
          </a:xfrm>
          <a:prstGeom prst="rect">
            <a:avLst/>
          </a:prstGeom>
          <a:solidFill>
            <a:schemeClr val="lt1"/>
          </a:solidFill>
          <a:ln cap="flat" cmpd="sng" w="28575">
            <a:solidFill>
              <a:srgbClr val="274E13"/>
            </a:solidFill>
            <a:prstDash val="solid"/>
            <a:round/>
            <a:headEnd len="sm" w="sm" type="none"/>
            <a:tailEnd len="sm" w="sm" type="none"/>
          </a:ln>
        </p:spPr>
        <p:txBody>
          <a:bodyPr anchorCtr="0" anchor="ctr" bIns="91425" lIns="91425" spcFirstLastPara="1" rIns="91425" wrap="square" tIns="91425">
            <a:normAutofit fontScale="85000" lnSpcReduction="20000"/>
          </a:bodyPr>
          <a:lstStyle/>
          <a:p>
            <a:pPr indent="0" lvl="0" marL="0" marR="0" rtl="0" algn="ctr">
              <a:lnSpc>
                <a:spcPct val="100000"/>
              </a:lnSpc>
              <a:spcBef>
                <a:spcPts val="0"/>
              </a:spcBef>
              <a:spcAft>
                <a:spcPts val="0"/>
              </a:spcAft>
              <a:buClr>
                <a:srgbClr val="000000"/>
              </a:buClr>
              <a:buSzPct val="165209"/>
              <a:buFont typeface="Arial"/>
              <a:buNone/>
            </a:pPr>
            <a:r>
              <a:t/>
            </a:r>
            <a:endParaRPr b="1" i="0" sz="2150" u="sng"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rgbClr val="000000"/>
              </a:buClr>
              <a:buSzPct val="165209"/>
              <a:buFont typeface="Arial"/>
              <a:buNone/>
            </a:pPr>
            <a:r>
              <a:rPr b="1" i="0" lang="en-US" sz="2150" u="sng" cap="none" strike="noStrike">
                <a:solidFill>
                  <a:srgbClr val="000000"/>
                </a:solidFill>
                <a:latin typeface="Arial"/>
                <a:ea typeface="Arial"/>
                <a:cs typeface="Arial"/>
                <a:sym typeface="Arial"/>
              </a:rPr>
              <a:t>Specific Area: Literacy </a:t>
            </a:r>
            <a:endParaRPr b="1" i="0" sz="2150" u="sng" cap="none" strike="noStrike">
              <a:solidFill>
                <a:srgbClr val="000000"/>
              </a:solidFill>
              <a:latin typeface="Arial"/>
              <a:ea typeface="Arial"/>
              <a:cs typeface="Arial"/>
              <a:sym typeface="Arial"/>
            </a:endParaRPr>
          </a:p>
          <a:p>
            <a:pPr indent="0" lvl="0" marL="0" marR="0" rtl="0" algn="l">
              <a:lnSpc>
                <a:spcPct val="115000"/>
              </a:lnSpc>
              <a:spcBef>
                <a:spcPts val="0"/>
              </a:spcBef>
              <a:spcAft>
                <a:spcPts val="0"/>
              </a:spcAft>
              <a:buClr>
                <a:schemeClr val="dk1"/>
              </a:buClr>
              <a:buSzPct val="129255"/>
              <a:buFont typeface="Arial"/>
              <a:buNone/>
            </a:pPr>
            <a:r>
              <a:t/>
            </a:r>
            <a:endParaRPr b="1" i="0" sz="2150" u="sng" cap="none" strike="noStrike">
              <a:solidFill>
                <a:schemeClr val="dk1"/>
              </a:solidFill>
              <a:latin typeface="Arial"/>
              <a:ea typeface="Arial"/>
              <a:cs typeface="Arial"/>
              <a:sym typeface="Arial"/>
            </a:endParaRPr>
          </a:p>
          <a:p>
            <a:pPr indent="0" lvl="0" marL="0" marR="0" rtl="0" algn="l">
              <a:lnSpc>
                <a:spcPct val="115000"/>
              </a:lnSpc>
              <a:spcBef>
                <a:spcPts val="0"/>
              </a:spcBef>
              <a:spcAft>
                <a:spcPts val="0"/>
              </a:spcAft>
              <a:buClr>
                <a:schemeClr val="dk1"/>
              </a:buClr>
              <a:buSzPct val="64705"/>
              <a:buFont typeface="Arial"/>
              <a:buNone/>
            </a:pPr>
            <a:r>
              <a:rPr b="1" i="0" lang="en-US" sz="1700" u="none" cap="none" strike="noStrike">
                <a:solidFill>
                  <a:schemeClr val="dk1"/>
                </a:solidFill>
                <a:latin typeface="Arial"/>
                <a:ea typeface="Arial"/>
                <a:cs typeface="Arial"/>
                <a:sym typeface="Arial"/>
              </a:rPr>
              <a:t>This half term, we will be reading the story ‘</a:t>
            </a:r>
            <a:r>
              <a:rPr b="1" lang="en-US" sz="1700">
                <a:solidFill>
                  <a:schemeClr val="dk1"/>
                </a:solidFill>
              </a:rPr>
              <a:t>Owl Babies’ </a:t>
            </a:r>
            <a:r>
              <a:rPr b="1" i="0" lang="en-US" sz="1700" u="none" cap="none" strike="noStrike">
                <a:solidFill>
                  <a:schemeClr val="dk1"/>
                </a:solidFill>
                <a:latin typeface="Arial"/>
                <a:ea typeface="Arial"/>
                <a:cs typeface="Arial"/>
                <a:sym typeface="Arial"/>
              </a:rPr>
              <a:t>by </a:t>
            </a:r>
            <a:r>
              <a:rPr b="1" lang="en-US" sz="1700">
                <a:solidFill>
                  <a:schemeClr val="dk1"/>
                </a:solidFill>
              </a:rPr>
              <a:t>Martin Waddell</a:t>
            </a:r>
            <a:r>
              <a:rPr b="1" i="0" lang="en-US" sz="1700" u="none" cap="none" strike="noStrike">
                <a:solidFill>
                  <a:schemeClr val="dk1"/>
                </a:solidFill>
                <a:latin typeface="Arial"/>
                <a:ea typeface="Arial"/>
                <a:cs typeface="Arial"/>
                <a:sym typeface="Arial"/>
              </a:rPr>
              <a:t>. The children will have opportunities to: </a:t>
            </a:r>
            <a:endParaRPr/>
          </a:p>
          <a:p>
            <a:pPr indent="0" lvl="0" marL="0" marR="0" rtl="0" algn="l">
              <a:lnSpc>
                <a:spcPct val="115000"/>
              </a:lnSpc>
              <a:spcBef>
                <a:spcPts val="0"/>
              </a:spcBef>
              <a:spcAft>
                <a:spcPts val="0"/>
              </a:spcAft>
              <a:buClr>
                <a:schemeClr val="dk1"/>
              </a:buClr>
              <a:buSzPct val="64705"/>
              <a:buFont typeface="Arial"/>
              <a:buNone/>
            </a:pPr>
            <a:r>
              <a:t/>
            </a:r>
            <a:endParaRPr b="1" sz="1700">
              <a:solidFill>
                <a:schemeClr val="dk1"/>
              </a:solidFill>
            </a:endParaRPr>
          </a:p>
          <a:p>
            <a:pPr indent="0" lvl="0" marL="0" marR="0" rtl="0" algn="l">
              <a:lnSpc>
                <a:spcPct val="115000"/>
              </a:lnSpc>
              <a:spcBef>
                <a:spcPts val="0"/>
              </a:spcBef>
              <a:spcAft>
                <a:spcPts val="0"/>
              </a:spcAft>
              <a:buClr>
                <a:schemeClr val="dk1"/>
              </a:buClr>
              <a:buSzPct val="42307"/>
              <a:buFont typeface="Arial"/>
              <a:buNone/>
            </a:pPr>
            <a:r>
              <a:rPr b="1" lang="en-US" sz="2600">
                <a:solidFill>
                  <a:schemeClr val="dk1"/>
                </a:solidFill>
              </a:rPr>
              <a:t>2 year olds:</a:t>
            </a:r>
            <a:endParaRPr b="1" sz="2600">
              <a:solidFill>
                <a:schemeClr val="dk1"/>
              </a:solidFill>
            </a:endParaRPr>
          </a:p>
          <a:p>
            <a:pPr indent="0" lvl="0" marL="0" marR="0" rtl="0" algn="l">
              <a:lnSpc>
                <a:spcPct val="115000"/>
              </a:lnSpc>
              <a:spcBef>
                <a:spcPts val="0"/>
              </a:spcBef>
              <a:spcAft>
                <a:spcPts val="0"/>
              </a:spcAft>
              <a:buClr>
                <a:schemeClr val="dk1"/>
              </a:buClr>
              <a:buSzPct val="64705"/>
              <a:buFont typeface="Arial"/>
              <a:buNone/>
            </a:pPr>
            <a:r>
              <a:t/>
            </a:r>
            <a:endParaRPr b="1" sz="1700">
              <a:solidFill>
                <a:schemeClr val="dk1"/>
              </a:solidFill>
            </a:endParaRPr>
          </a:p>
          <a:p>
            <a:pPr indent="-285750" lvl="0" marL="285750" marR="0" rtl="0" algn="l">
              <a:lnSpc>
                <a:spcPct val="115000"/>
              </a:lnSpc>
              <a:spcBef>
                <a:spcPts val="0"/>
              </a:spcBef>
              <a:spcAft>
                <a:spcPts val="0"/>
              </a:spcAft>
              <a:buClr>
                <a:schemeClr val="dk1"/>
              </a:buClr>
              <a:buSzPct val="88235"/>
              <a:buFont typeface="Arial"/>
              <a:buChar char="●"/>
            </a:pPr>
            <a:r>
              <a:rPr b="1" lang="en-US" sz="1700">
                <a:solidFill>
                  <a:schemeClr val="dk1"/>
                </a:solidFill>
              </a:rPr>
              <a:t>Enjoy listening to songs and stories</a:t>
            </a:r>
            <a:endParaRPr b="1" sz="1700">
              <a:solidFill>
                <a:schemeClr val="dk1"/>
              </a:solidFill>
            </a:endParaRPr>
          </a:p>
          <a:p>
            <a:pPr indent="-296545" lvl="0" marL="285750" marR="0" rtl="0" algn="l">
              <a:lnSpc>
                <a:spcPct val="115000"/>
              </a:lnSpc>
              <a:spcBef>
                <a:spcPts val="0"/>
              </a:spcBef>
              <a:spcAft>
                <a:spcPts val="0"/>
              </a:spcAft>
              <a:buClr>
                <a:schemeClr val="dk1"/>
              </a:buClr>
              <a:buSzPct val="100000"/>
              <a:buChar char="●"/>
            </a:pPr>
            <a:r>
              <a:rPr b="1" lang="en-US" sz="1700">
                <a:solidFill>
                  <a:schemeClr val="dk1"/>
                </a:solidFill>
              </a:rPr>
              <a:t>Hold books and explore them</a:t>
            </a:r>
            <a:endParaRPr b="1" sz="1700">
              <a:solidFill>
                <a:schemeClr val="dk1"/>
              </a:solidFill>
            </a:endParaRPr>
          </a:p>
          <a:p>
            <a:pPr indent="-296545" lvl="0" marL="285750" marR="0" rtl="0" algn="l">
              <a:lnSpc>
                <a:spcPct val="115000"/>
              </a:lnSpc>
              <a:spcBef>
                <a:spcPts val="0"/>
              </a:spcBef>
              <a:spcAft>
                <a:spcPts val="0"/>
              </a:spcAft>
              <a:buClr>
                <a:schemeClr val="dk1"/>
              </a:buClr>
              <a:buSzPct val="100000"/>
              <a:buChar char="●"/>
            </a:pPr>
            <a:r>
              <a:rPr b="1" lang="en-US" sz="1700">
                <a:solidFill>
                  <a:schemeClr val="dk1"/>
                </a:solidFill>
              </a:rPr>
              <a:t>Point at pictures </a:t>
            </a:r>
            <a:endParaRPr b="1" sz="1700">
              <a:solidFill>
                <a:schemeClr val="dk1"/>
              </a:solidFill>
            </a:endParaRPr>
          </a:p>
          <a:p>
            <a:pPr indent="-296545" lvl="0" marL="285750" marR="0" rtl="0" algn="l">
              <a:lnSpc>
                <a:spcPct val="115000"/>
              </a:lnSpc>
              <a:spcBef>
                <a:spcPts val="0"/>
              </a:spcBef>
              <a:spcAft>
                <a:spcPts val="0"/>
              </a:spcAft>
              <a:buClr>
                <a:schemeClr val="dk1"/>
              </a:buClr>
              <a:buSzPct val="100000"/>
              <a:buChar char="●"/>
            </a:pPr>
            <a:r>
              <a:rPr b="1" lang="en-US" sz="1700">
                <a:solidFill>
                  <a:schemeClr val="dk1"/>
                </a:solidFill>
              </a:rPr>
              <a:t>Randomly scribble </a:t>
            </a:r>
            <a:endParaRPr b="1" sz="1700">
              <a:solidFill>
                <a:schemeClr val="dk1"/>
              </a:solidFill>
            </a:endParaRPr>
          </a:p>
          <a:p>
            <a:pPr indent="-296545" lvl="0" marL="285750" marR="0" rtl="0" algn="l">
              <a:lnSpc>
                <a:spcPct val="115000"/>
              </a:lnSpc>
              <a:spcBef>
                <a:spcPts val="0"/>
              </a:spcBef>
              <a:spcAft>
                <a:spcPts val="0"/>
              </a:spcAft>
              <a:buClr>
                <a:schemeClr val="dk1"/>
              </a:buClr>
              <a:buSzPct val="100000"/>
              <a:buChar char="●"/>
            </a:pPr>
            <a:r>
              <a:rPr b="1" lang="en-US" sz="1700">
                <a:solidFill>
                  <a:schemeClr val="dk1"/>
                </a:solidFill>
              </a:rPr>
              <a:t>Explore mark making </a:t>
            </a:r>
            <a:endParaRPr b="1" sz="1700">
              <a:solidFill>
                <a:schemeClr val="dk1"/>
              </a:solidFill>
            </a:endParaRPr>
          </a:p>
          <a:p>
            <a:pPr indent="0" lvl="0" marL="0" marR="0" rtl="0" algn="l">
              <a:lnSpc>
                <a:spcPct val="115000"/>
              </a:lnSpc>
              <a:spcBef>
                <a:spcPts val="0"/>
              </a:spcBef>
              <a:spcAft>
                <a:spcPts val="0"/>
              </a:spcAft>
              <a:buNone/>
            </a:pPr>
            <a:r>
              <a:t/>
            </a:r>
            <a:endParaRPr b="1" sz="1700">
              <a:solidFill>
                <a:schemeClr val="dk1"/>
              </a:solidFill>
            </a:endParaRPr>
          </a:p>
          <a:p>
            <a:pPr indent="0" lvl="0" marL="0" marR="0" rtl="0" algn="l">
              <a:lnSpc>
                <a:spcPct val="115000"/>
              </a:lnSpc>
              <a:spcBef>
                <a:spcPts val="0"/>
              </a:spcBef>
              <a:spcAft>
                <a:spcPts val="0"/>
              </a:spcAft>
              <a:buNone/>
            </a:pPr>
            <a:r>
              <a:rPr b="1" lang="en-US" sz="2300">
                <a:solidFill>
                  <a:schemeClr val="dk1"/>
                </a:solidFill>
              </a:rPr>
              <a:t>3 and 4 year olds:</a:t>
            </a:r>
            <a:endParaRPr b="1" sz="2300">
              <a:solidFill>
                <a:schemeClr val="dk1"/>
              </a:solidFill>
            </a:endParaRPr>
          </a:p>
          <a:p>
            <a:pPr indent="0" lvl="0" marL="0" marR="0" rtl="0" algn="l">
              <a:lnSpc>
                <a:spcPct val="115000"/>
              </a:lnSpc>
              <a:spcBef>
                <a:spcPts val="0"/>
              </a:spcBef>
              <a:spcAft>
                <a:spcPts val="0"/>
              </a:spcAft>
              <a:buNone/>
            </a:pPr>
            <a:r>
              <a:t/>
            </a:r>
            <a:endParaRPr b="1" i="0" sz="1700" u="none" cap="none" strike="noStrike">
              <a:solidFill>
                <a:schemeClr val="dk1"/>
              </a:solidFill>
              <a:latin typeface="Arial"/>
              <a:ea typeface="Arial"/>
              <a:cs typeface="Arial"/>
              <a:sym typeface="Arial"/>
            </a:endParaRPr>
          </a:p>
          <a:p>
            <a:pPr indent="-285750" lvl="0" marL="285750" marR="0" rtl="0" algn="l">
              <a:lnSpc>
                <a:spcPct val="115000"/>
              </a:lnSpc>
              <a:spcBef>
                <a:spcPts val="0"/>
              </a:spcBef>
              <a:spcAft>
                <a:spcPts val="0"/>
              </a:spcAft>
              <a:buClr>
                <a:schemeClr val="dk1"/>
              </a:buClr>
              <a:buSzPct val="88235"/>
              <a:buFont typeface="Arial"/>
              <a:buChar char="●"/>
            </a:pPr>
            <a:r>
              <a:rPr b="1" lang="en-US" sz="1700">
                <a:solidFill>
                  <a:schemeClr val="dk1"/>
                </a:solidFill>
              </a:rPr>
              <a:t>Join in with rhythm of well known rhymes and songs</a:t>
            </a:r>
            <a:endParaRPr b="1" sz="1700">
              <a:solidFill>
                <a:schemeClr val="dk1"/>
              </a:solidFill>
            </a:endParaRPr>
          </a:p>
          <a:p>
            <a:pPr indent="-296545" lvl="0" marL="285750" marR="0" rtl="0" algn="l">
              <a:lnSpc>
                <a:spcPct val="115000"/>
              </a:lnSpc>
              <a:spcBef>
                <a:spcPts val="0"/>
              </a:spcBef>
              <a:spcAft>
                <a:spcPts val="0"/>
              </a:spcAft>
              <a:buClr>
                <a:schemeClr val="dk1"/>
              </a:buClr>
              <a:buSzPct val="100000"/>
              <a:buChar char="●"/>
            </a:pPr>
            <a:r>
              <a:rPr b="1" lang="en-US" sz="1700">
                <a:solidFill>
                  <a:schemeClr val="dk1"/>
                </a:solidFill>
              </a:rPr>
              <a:t>Show a preference for a book or a song </a:t>
            </a:r>
            <a:endParaRPr b="1" sz="1700">
              <a:solidFill>
                <a:schemeClr val="dk1"/>
              </a:solidFill>
            </a:endParaRPr>
          </a:p>
          <a:p>
            <a:pPr indent="-296545" lvl="0" marL="285750" marR="0" rtl="0" algn="l">
              <a:lnSpc>
                <a:spcPct val="115000"/>
              </a:lnSpc>
              <a:spcBef>
                <a:spcPts val="0"/>
              </a:spcBef>
              <a:spcAft>
                <a:spcPts val="0"/>
              </a:spcAft>
              <a:buClr>
                <a:schemeClr val="dk1"/>
              </a:buClr>
              <a:buSzPct val="100000"/>
              <a:buChar char="●"/>
            </a:pPr>
            <a:r>
              <a:rPr b="1" lang="en-US" sz="1700">
                <a:solidFill>
                  <a:schemeClr val="dk1"/>
                </a:solidFill>
              </a:rPr>
              <a:t>Make marks with interest</a:t>
            </a:r>
            <a:endParaRPr b="1" sz="1700">
              <a:solidFill>
                <a:schemeClr val="dk1"/>
              </a:solidFill>
            </a:endParaRPr>
          </a:p>
          <a:p>
            <a:pPr indent="-296545" lvl="0" marL="285750" marR="0" rtl="0" algn="l">
              <a:lnSpc>
                <a:spcPct val="115000"/>
              </a:lnSpc>
              <a:spcBef>
                <a:spcPts val="0"/>
              </a:spcBef>
              <a:spcAft>
                <a:spcPts val="0"/>
              </a:spcAft>
              <a:buClr>
                <a:schemeClr val="dk1"/>
              </a:buClr>
              <a:buSzPct val="100000"/>
              <a:buChar char="●"/>
            </a:pPr>
            <a:r>
              <a:rPr b="1" lang="en-US" sz="1700">
                <a:solidFill>
                  <a:schemeClr val="dk1"/>
                </a:solidFill>
              </a:rPr>
              <a:t>Make intentional lines and circles </a:t>
            </a:r>
            <a:endParaRPr b="1" sz="1700">
              <a:solidFill>
                <a:schemeClr val="dk1"/>
              </a:solidFill>
            </a:endParaRPr>
          </a:p>
          <a:p>
            <a:pPr indent="-296545" lvl="0" marL="285750" marR="0" rtl="0" algn="l">
              <a:lnSpc>
                <a:spcPct val="115000"/>
              </a:lnSpc>
              <a:spcBef>
                <a:spcPts val="0"/>
              </a:spcBef>
              <a:spcAft>
                <a:spcPts val="0"/>
              </a:spcAft>
              <a:buClr>
                <a:schemeClr val="dk1"/>
              </a:buClr>
              <a:buSzPct val="100000"/>
              <a:buChar char="●"/>
            </a:pPr>
            <a:r>
              <a:rPr b="1" lang="en-US" sz="1700">
                <a:solidFill>
                  <a:schemeClr val="dk1"/>
                </a:solidFill>
              </a:rPr>
              <a:t>Begin early symbolic drawing </a:t>
            </a:r>
            <a:endParaRPr b="1" sz="1700">
              <a:solidFill>
                <a:schemeClr val="dk1"/>
              </a:solidFill>
            </a:endParaRPr>
          </a:p>
        </p:txBody>
      </p:sp>
      <p:sp>
        <p:nvSpPr>
          <p:cNvPr id="204" name="Google Shape;204;p8"/>
          <p:cNvSpPr txBox="1"/>
          <p:nvPr/>
        </p:nvSpPr>
        <p:spPr>
          <a:xfrm>
            <a:off x="6472400" y="347025"/>
            <a:ext cx="5359800" cy="918600"/>
          </a:xfrm>
          <a:prstGeom prst="rect">
            <a:avLst/>
          </a:prstGeom>
          <a:solidFill>
            <a:srgbClr val="FFFFFF"/>
          </a:solid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Nursery: Autumn 1 202</a:t>
            </a:r>
            <a:r>
              <a:rPr lang="en-US" sz="2400"/>
              <a:t>6</a:t>
            </a:r>
            <a:endParaRPr b="0" i="0" sz="2400" u="none" cap="none" strike="noStrike">
              <a:solidFill>
                <a:srgbClr val="000000"/>
              </a:solidFill>
              <a:latin typeface="Arial"/>
              <a:ea typeface="Arial"/>
              <a:cs typeface="Arial"/>
              <a:sym typeface="Arial"/>
            </a:endParaRPr>
          </a:p>
        </p:txBody>
      </p:sp>
      <p:pic>
        <p:nvPicPr>
          <p:cNvPr id="205" name="Google Shape;205;p8"/>
          <p:cNvPicPr preferRelativeResize="0"/>
          <p:nvPr/>
        </p:nvPicPr>
        <p:blipFill rotWithShape="1">
          <a:blip r:embed="rId3">
            <a:alphaModFix/>
          </a:blip>
          <a:srcRect b="15739" l="0" r="0" t="0"/>
          <a:stretch/>
        </p:blipFill>
        <p:spPr>
          <a:xfrm>
            <a:off x="405900" y="227575"/>
            <a:ext cx="1152525" cy="762001"/>
          </a:xfrm>
          <a:prstGeom prst="rect">
            <a:avLst/>
          </a:prstGeom>
          <a:noFill/>
          <a:ln>
            <a:noFill/>
          </a:ln>
        </p:spPr>
      </p:pic>
      <p:sp>
        <p:nvSpPr>
          <p:cNvPr id="206" name="Google Shape;206;p8"/>
          <p:cNvSpPr txBox="1"/>
          <p:nvPr/>
        </p:nvSpPr>
        <p:spPr>
          <a:xfrm>
            <a:off x="6212061" y="2543733"/>
            <a:ext cx="6093724" cy="307777"/>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dk1"/>
              </a:buClr>
              <a:buSzPts val="900"/>
              <a:buFont typeface="Arial"/>
              <a:buNone/>
            </a:pPr>
            <a:r>
              <a:rPr b="1" i="0" lang="en-US" sz="1400" u="none" cap="none" strike="noStrike">
                <a:solidFill>
                  <a:srgbClr val="000000"/>
                </a:solidFill>
                <a:latin typeface="Arial"/>
                <a:ea typeface="Arial"/>
                <a:cs typeface="Arial"/>
                <a:sym typeface="Arial"/>
              </a:rPr>
              <a:t>I c</a:t>
            </a:r>
            <a:endParaRPr b="0" i="0" sz="2000" u="none" cap="none" strike="noStrike">
              <a:solidFill>
                <a:srgbClr val="7F7F7F"/>
              </a:solidFill>
              <a:latin typeface="Arial"/>
              <a:ea typeface="Arial"/>
              <a:cs typeface="Arial"/>
              <a:sym typeface="Arial"/>
            </a:endParaRPr>
          </a:p>
        </p:txBody>
      </p:sp>
      <p:pic>
        <p:nvPicPr>
          <p:cNvPr id="207" name="Google Shape;207;p8"/>
          <p:cNvPicPr preferRelativeResize="0"/>
          <p:nvPr/>
        </p:nvPicPr>
        <p:blipFill>
          <a:blip r:embed="rId4">
            <a:alphaModFix/>
          </a:blip>
          <a:stretch>
            <a:fillRect/>
          </a:stretch>
        </p:blipFill>
        <p:spPr>
          <a:xfrm>
            <a:off x="6472400" y="1578150"/>
            <a:ext cx="5095598" cy="4847701"/>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g37c5fe427f9_0_108"/>
          <p:cNvSpPr txBox="1"/>
          <p:nvPr>
            <p:ph type="title"/>
          </p:nvPr>
        </p:nvSpPr>
        <p:spPr>
          <a:xfrm>
            <a:off x="578167" y="686800"/>
            <a:ext cx="5088900" cy="763500"/>
          </a:xfrm>
          <a:prstGeom prst="rect">
            <a:avLst/>
          </a:prstGeom>
          <a:noFill/>
          <a:ln>
            <a:noFill/>
          </a:ln>
        </p:spPr>
        <p:txBody>
          <a:bodyPr anchorCtr="0" anchor="t" bIns="121900" lIns="121900" spcFirstLastPara="1" rIns="121900" wrap="square" tIns="121900">
            <a:noAutofit/>
          </a:bodyPr>
          <a:lstStyle/>
          <a:p>
            <a:pPr indent="0" lvl="0" marL="0" rtl="0" algn="l">
              <a:lnSpc>
                <a:spcPct val="100000"/>
              </a:lnSpc>
              <a:spcBef>
                <a:spcPts val="0"/>
              </a:spcBef>
              <a:spcAft>
                <a:spcPts val="0"/>
              </a:spcAft>
              <a:buSzPts val="1300"/>
              <a:buNone/>
            </a:pPr>
            <a:r>
              <a:rPr b="1" lang="en-US" sz="2800" u="sng"/>
              <a:t>English- Texts</a:t>
            </a:r>
            <a:endParaRPr b="1" sz="2800" u="sng"/>
          </a:p>
        </p:txBody>
      </p:sp>
      <p:sp>
        <p:nvSpPr>
          <p:cNvPr id="213" name="Google Shape;213;g37c5fe427f9_0_108"/>
          <p:cNvSpPr txBox="1"/>
          <p:nvPr>
            <p:ph idx="1" type="body"/>
          </p:nvPr>
        </p:nvSpPr>
        <p:spPr>
          <a:xfrm>
            <a:off x="159000" y="1346733"/>
            <a:ext cx="4121100" cy="5354700"/>
          </a:xfrm>
          <a:prstGeom prst="rect">
            <a:avLst/>
          </a:prstGeom>
          <a:noFill/>
          <a:ln>
            <a:noFill/>
          </a:ln>
        </p:spPr>
        <p:txBody>
          <a:bodyPr anchorCtr="0" anchor="t" bIns="121900" lIns="121900" spcFirstLastPara="1" rIns="121900" wrap="square" tIns="121900">
            <a:normAutofit lnSpcReduction="10000"/>
          </a:bodyPr>
          <a:lstStyle/>
          <a:p>
            <a:pPr indent="0" lvl="0" marL="0" rtl="0" algn="l">
              <a:lnSpc>
                <a:spcPct val="115000"/>
              </a:lnSpc>
              <a:spcBef>
                <a:spcPts val="0"/>
              </a:spcBef>
              <a:spcAft>
                <a:spcPts val="0"/>
              </a:spcAft>
              <a:buSzPts val="2400"/>
              <a:buNone/>
            </a:pPr>
            <a:r>
              <a:rPr b="1" lang="en-US" sz="1800" u="sng"/>
              <a:t>Main text: </a:t>
            </a:r>
            <a:endParaRPr b="1" sz="1800" u="sng"/>
          </a:p>
          <a:p>
            <a:pPr indent="0" lvl="0" marL="0" rtl="0" algn="l">
              <a:lnSpc>
                <a:spcPct val="100000"/>
              </a:lnSpc>
              <a:spcBef>
                <a:spcPts val="1600"/>
              </a:spcBef>
              <a:spcAft>
                <a:spcPts val="0"/>
              </a:spcAft>
              <a:buSzPts val="2400"/>
              <a:buNone/>
            </a:pPr>
            <a:r>
              <a:rPr b="1" lang="en-US" sz="1800" u="sng">
                <a:solidFill>
                  <a:schemeClr val="dk1"/>
                </a:solidFill>
              </a:rPr>
              <a:t>Owl Babies</a:t>
            </a:r>
            <a:endParaRPr b="1" sz="1800" u="sng">
              <a:solidFill>
                <a:schemeClr val="dk1"/>
              </a:solidFill>
            </a:endParaRPr>
          </a:p>
          <a:p>
            <a:pPr indent="0" lvl="0" marL="0" rtl="0" algn="l">
              <a:lnSpc>
                <a:spcPct val="100000"/>
              </a:lnSpc>
              <a:spcBef>
                <a:spcPts val="0"/>
              </a:spcBef>
              <a:spcAft>
                <a:spcPts val="0"/>
              </a:spcAft>
              <a:buClr>
                <a:schemeClr val="dk1"/>
              </a:buClr>
              <a:buSzPts val="1500"/>
              <a:buFont typeface="Arial"/>
              <a:buNone/>
            </a:pPr>
            <a:r>
              <a:rPr b="1" lang="en-US" sz="1800" u="sng">
                <a:solidFill>
                  <a:schemeClr val="dk1"/>
                </a:solidFill>
              </a:rPr>
              <a:t>By Martin Waddell</a:t>
            </a:r>
            <a:endParaRPr b="1" sz="1800" u="sng">
              <a:solidFill>
                <a:schemeClr val="dk1"/>
              </a:solidFill>
            </a:endParaRPr>
          </a:p>
          <a:p>
            <a:pPr indent="0" lvl="0" marL="0" rtl="0" algn="l">
              <a:lnSpc>
                <a:spcPct val="150000"/>
              </a:lnSpc>
              <a:spcBef>
                <a:spcPts val="0"/>
              </a:spcBef>
              <a:spcAft>
                <a:spcPts val="0"/>
              </a:spcAft>
              <a:buClr>
                <a:schemeClr val="dk1"/>
              </a:buClr>
              <a:buSzPts val="1500"/>
              <a:buFont typeface="Arial"/>
              <a:buNone/>
            </a:pPr>
            <a:r>
              <a:rPr b="1" i="1" lang="en-US" sz="2200">
                <a:solidFill>
                  <a:schemeClr val="dk1"/>
                </a:solidFill>
              </a:rPr>
              <a:t>Owl Babies</a:t>
            </a:r>
            <a:r>
              <a:rPr b="1" lang="en-US" sz="2200">
                <a:solidFill>
                  <a:schemeClr val="dk1"/>
                </a:solidFill>
              </a:rPr>
              <a:t> by Martin Waddell is a comforting picture book about three young owlets who wake up one night to find their mother missing and bravely wait for her return.</a:t>
            </a:r>
            <a:endParaRPr b="1" sz="2200">
              <a:solidFill>
                <a:srgbClr val="4B5055"/>
              </a:solidFill>
              <a:highlight>
                <a:srgbClr val="FFFFFF"/>
              </a:highlight>
            </a:endParaRPr>
          </a:p>
          <a:p>
            <a:pPr indent="0" lvl="0" marL="0" rtl="0" algn="l">
              <a:lnSpc>
                <a:spcPct val="100000"/>
              </a:lnSpc>
              <a:spcBef>
                <a:spcPts val="3200"/>
              </a:spcBef>
              <a:spcAft>
                <a:spcPts val="0"/>
              </a:spcAft>
              <a:buClr>
                <a:schemeClr val="dk1"/>
              </a:buClr>
              <a:buSzPts val="1500"/>
              <a:buFont typeface="Arial"/>
              <a:buNone/>
            </a:pPr>
            <a:r>
              <a:t/>
            </a:r>
            <a:endParaRPr sz="1600">
              <a:solidFill>
                <a:schemeClr val="dk1"/>
              </a:solidFill>
            </a:endParaRPr>
          </a:p>
        </p:txBody>
      </p:sp>
      <p:sp>
        <p:nvSpPr>
          <p:cNvPr id="214" name="Google Shape;214;g37c5fe427f9_0_108"/>
          <p:cNvSpPr txBox="1"/>
          <p:nvPr>
            <p:ph idx="4294967295" type="body"/>
          </p:nvPr>
        </p:nvSpPr>
        <p:spPr>
          <a:xfrm>
            <a:off x="8361800" y="165100"/>
            <a:ext cx="3830100" cy="5858700"/>
          </a:xfrm>
          <a:prstGeom prst="rect">
            <a:avLst/>
          </a:prstGeom>
          <a:noFill/>
          <a:ln>
            <a:noFill/>
          </a:ln>
        </p:spPr>
        <p:txBody>
          <a:bodyPr anchorCtr="0" anchor="t" bIns="121900" lIns="121900" spcFirstLastPara="1" rIns="121900" wrap="square" tIns="121900">
            <a:normAutofit fontScale="32500"/>
          </a:bodyPr>
          <a:lstStyle/>
          <a:p>
            <a:pPr indent="0" lvl="0" marL="0" rtl="0" algn="l">
              <a:lnSpc>
                <a:spcPct val="115000"/>
              </a:lnSpc>
              <a:spcBef>
                <a:spcPts val="0"/>
              </a:spcBef>
              <a:spcAft>
                <a:spcPts val="0"/>
              </a:spcAft>
              <a:buSzPct val="32000"/>
              <a:buNone/>
            </a:pPr>
            <a:r>
              <a:rPr b="1" lang="en-US" sz="7500" u="sng"/>
              <a:t>Supporting texts: </a:t>
            </a:r>
            <a:endParaRPr b="1" sz="7500" u="sng"/>
          </a:p>
          <a:p>
            <a:pPr indent="0" lvl="0" marL="0" rtl="0" algn="l">
              <a:lnSpc>
                <a:spcPct val="100000"/>
              </a:lnSpc>
              <a:spcBef>
                <a:spcPts val="0"/>
              </a:spcBef>
              <a:spcAft>
                <a:spcPts val="0"/>
              </a:spcAft>
              <a:buSzPct val="32000"/>
              <a:buNone/>
            </a:pPr>
            <a:r>
              <a:t/>
            </a:r>
            <a:endParaRPr sz="7500">
              <a:solidFill>
                <a:schemeClr val="dk1"/>
              </a:solidFill>
              <a:latin typeface="Trebuchet MS"/>
              <a:ea typeface="Trebuchet MS"/>
              <a:cs typeface="Trebuchet MS"/>
              <a:sym typeface="Trebuchet MS"/>
            </a:endParaRPr>
          </a:p>
          <a:p>
            <a:pPr indent="0" lvl="0" marL="609600" rtl="0" algn="l">
              <a:lnSpc>
                <a:spcPct val="100000"/>
              </a:lnSpc>
              <a:spcBef>
                <a:spcPts val="0"/>
              </a:spcBef>
              <a:spcAft>
                <a:spcPts val="0"/>
              </a:spcAft>
              <a:buSzPct val="32000"/>
              <a:buNone/>
            </a:pPr>
            <a:r>
              <a:rPr b="1" lang="en-US" sz="7500" u="sng">
                <a:solidFill>
                  <a:schemeClr val="dk1"/>
                </a:solidFill>
                <a:latin typeface="Trebuchet MS"/>
                <a:ea typeface="Trebuchet MS"/>
                <a:cs typeface="Trebuchet MS"/>
                <a:sym typeface="Trebuchet MS"/>
              </a:rPr>
              <a:t>10 little fingers and 10 little toes by Mem Fox</a:t>
            </a:r>
            <a:endParaRPr b="1" sz="7500" u="sng">
              <a:solidFill>
                <a:schemeClr val="dk1"/>
              </a:solidFill>
              <a:latin typeface="Trebuchet MS"/>
              <a:ea typeface="Trebuchet MS"/>
              <a:cs typeface="Trebuchet MS"/>
              <a:sym typeface="Trebuchet MS"/>
            </a:endParaRPr>
          </a:p>
          <a:p>
            <a:pPr indent="0" lvl="0" marL="609600" rtl="0" algn="l">
              <a:lnSpc>
                <a:spcPct val="100000"/>
              </a:lnSpc>
              <a:spcBef>
                <a:spcPts val="0"/>
              </a:spcBef>
              <a:spcAft>
                <a:spcPts val="0"/>
              </a:spcAft>
              <a:buSzPct val="32000"/>
              <a:buNone/>
            </a:pPr>
            <a:r>
              <a:t/>
            </a:r>
            <a:endParaRPr b="1" sz="7500" u="sng">
              <a:solidFill>
                <a:schemeClr val="dk1"/>
              </a:solidFill>
              <a:latin typeface="Trebuchet MS"/>
              <a:ea typeface="Trebuchet MS"/>
              <a:cs typeface="Trebuchet MS"/>
              <a:sym typeface="Trebuchet MS"/>
            </a:endParaRPr>
          </a:p>
          <a:p>
            <a:pPr indent="0" lvl="0" marL="0" rtl="0" algn="l">
              <a:lnSpc>
                <a:spcPct val="100000"/>
              </a:lnSpc>
              <a:spcBef>
                <a:spcPts val="0"/>
              </a:spcBef>
              <a:spcAft>
                <a:spcPts val="0"/>
              </a:spcAft>
              <a:buSzPct val="36491"/>
              <a:buNone/>
            </a:pPr>
            <a:r>
              <a:rPr b="1" lang="en-US" sz="6577">
                <a:solidFill>
                  <a:schemeClr val="dk1"/>
                </a:solidFill>
                <a:latin typeface="Trebuchet MS"/>
                <a:ea typeface="Trebuchet MS"/>
                <a:cs typeface="Trebuchet MS"/>
                <a:sym typeface="Trebuchet MS"/>
              </a:rPr>
              <a:t>The story celebrates babies born in different places and circumstances all over the world.  </a:t>
            </a:r>
            <a:endParaRPr b="1" sz="6577">
              <a:solidFill>
                <a:schemeClr val="dk1"/>
              </a:solidFill>
              <a:latin typeface="Trebuchet MS"/>
              <a:ea typeface="Trebuchet MS"/>
              <a:cs typeface="Trebuchet MS"/>
              <a:sym typeface="Trebuchet MS"/>
            </a:endParaRPr>
          </a:p>
          <a:p>
            <a:pPr indent="0" lvl="0" marL="0" rtl="0" algn="l">
              <a:lnSpc>
                <a:spcPct val="150000"/>
              </a:lnSpc>
              <a:spcBef>
                <a:spcPts val="0"/>
              </a:spcBef>
              <a:spcAft>
                <a:spcPts val="0"/>
              </a:spcAft>
              <a:buClr>
                <a:schemeClr val="dk1"/>
              </a:buClr>
              <a:buSzPts val="488"/>
              <a:buFont typeface="Arial"/>
              <a:buNone/>
            </a:pPr>
            <a:r>
              <a:t/>
            </a:r>
            <a:endParaRPr b="1" sz="6577">
              <a:solidFill>
                <a:srgbClr val="4B5055"/>
              </a:solidFill>
              <a:highlight>
                <a:srgbClr val="FFFFFF"/>
              </a:highlight>
            </a:endParaRPr>
          </a:p>
          <a:p>
            <a:pPr indent="0" lvl="0" marL="0" rtl="0" algn="l">
              <a:lnSpc>
                <a:spcPct val="100000"/>
              </a:lnSpc>
              <a:spcBef>
                <a:spcPts val="3200"/>
              </a:spcBef>
              <a:spcAft>
                <a:spcPts val="0"/>
              </a:spcAft>
              <a:buSzPct val="150000"/>
              <a:buNone/>
            </a:pPr>
            <a:r>
              <a:t/>
            </a:r>
            <a:endParaRPr b="1" sz="1600" u="sng">
              <a:solidFill>
                <a:schemeClr val="dk1"/>
              </a:solidFill>
              <a:latin typeface="Trebuchet MS"/>
              <a:ea typeface="Trebuchet MS"/>
              <a:cs typeface="Trebuchet MS"/>
              <a:sym typeface="Trebuchet MS"/>
            </a:endParaRPr>
          </a:p>
          <a:p>
            <a:pPr indent="0" lvl="0" marL="0" rtl="0" algn="l">
              <a:lnSpc>
                <a:spcPct val="100000"/>
              </a:lnSpc>
              <a:spcBef>
                <a:spcPts val="0"/>
              </a:spcBef>
              <a:spcAft>
                <a:spcPts val="0"/>
              </a:spcAft>
              <a:buSzPct val="150000"/>
              <a:buNone/>
            </a:pPr>
            <a:r>
              <a:t/>
            </a:r>
            <a:endParaRPr b="1" sz="1600" u="sng">
              <a:solidFill>
                <a:schemeClr val="dk1"/>
              </a:solidFill>
              <a:latin typeface="Trebuchet MS"/>
              <a:ea typeface="Trebuchet MS"/>
              <a:cs typeface="Trebuchet MS"/>
              <a:sym typeface="Trebuchet MS"/>
            </a:endParaRPr>
          </a:p>
          <a:p>
            <a:pPr indent="0" lvl="0" marL="0" rtl="0" algn="l">
              <a:lnSpc>
                <a:spcPct val="100000"/>
              </a:lnSpc>
              <a:spcBef>
                <a:spcPts val="0"/>
              </a:spcBef>
              <a:spcAft>
                <a:spcPts val="0"/>
              </a:spcAft>
              <a:buSzPct val="150000"/>
              <a:buNone/>
            </a:pPr>
            <a:r>
              <a:t/>
            </a:r>
            <a:endParaRPr sz="1600">
              <a:solidFill>
                <a:schemeClr val="dk1"/>
              </a:solidFill>
              <a:latin typeface="Trebuchet MS"/>
              <a:ea typeface="Trebuchet MS"/>
              <a:cs typeface="Trebuchet MS"/>
              <a:sym typeface="Trebuchet MS"/>
            </a:endParaRPr>
          </a:p>
          <a:p>
            <a:pPr indent="0" lvl="0" marL="609600" rtl="0" algn="l">
              <a:lnSpc>
                <a:spcPct val="100000"/>
              </a:lnSpc>
              <a:spcBef>
                <a:spcPts val="0"/>
              </a:spcBef>
              <a:spcAft>
                <a:spcPts val="0"/>
              </a:spcAft>
              <a:buSzPct val="150000"/>
              <a:buNone/>
            </a:pPr>
            <a:r>
              <a:t/>
            </a:r>
            <a:endParaRPr b="1" sz="1600" u="sng">
              <a:solidFill>
                <a:schemeClr val="dk1"/>
              </a:solidFill>
              <a:latin typeface="Trebuchet MS"/>
              <a:ea typeface="Trebuchet MS"/>
              <a:cs typeface="Trebuchet MS"/>
              <a:sym typeface="Trebuchet MS"/>
            </a:endParaRPr>
          </a:p>
          <a:p>
            <a:pPr indent="0" lvl="0" marL="0" rtl="0" algn="l">
              <a:lnSpc>
                <a:spcPct val="100000"/>
              </a:lnSpc>
              <a:spcBef>
                <a:spcPts val="0"/>
              </a:spcBef>
              <a:spcAft>
                <a:spcPts val="0"/>
              </a:spcAft>
              <a:buSzPct val="150000"/>
              <a:buNone/>
            </a:pPr>
            <a:r>
              <a:t/>
            </a:r>
            <a:endParaRPr b="1" sz="1600" u="sng">
              <a:solidFill>
                <a:schemeClr val="dk1"/>
              </a:solidFill>
              <a:latin typeface="Trebuchet MS"/>
              <a:ea typeface="Trebuchet MS"/>
              <a:cs typeface="Trebuchet MS"/>
              <a:sym typeface="Trebuchet MS"/>
            </a:endParaRPr>
          </a:p>
          <a:p>
            <a:pPr indent="0" lvl="0" marL="0" rtl="0" algn="l">
              <a:lnSpc>
                <a:spcPct val="100000"/>
              </a:lnSpc>
              <a:spcBef>
                <a:spcPts val="0"/>
              </a:spcBef>
              <a:spcAft>
                <a:spcPts val="0"/>
              </a:spcAft>
              <a:buSzPct val="150000"/>
              <a:buNone/>
            </a:pPr>
            <a:r>
              <a:t/>
            </a:r>
            <a:endParaRPr b="1" sz="1600" u="sng">
              <a:solidFill>
                <a:schemeClr val="dk1"/>
              </a:solidFill>
              <a:latin typeface="Trebuchet MS"/>
              <a:ea typeface="Trebuchet MS"/>
              <a:cs typeface="Trebuchet MS"/>
              <a:sym typeface="Trebuchet MS"/>
            </a:endParaRPr>
          </a:p>
          <a:p>
            <a:pPr indent="0" lvl="0" marL="0" rtl="0" algn="l">
              <a:lnSpc>
                <a:spcPct val="100000"/>
              </a:lnSpc>
              <a:spcBef>
                <a:spcPts val="0"/>
              </a:spcBef>
              <a:spcAft>
                <a:spcPts val="0"/>
              </a:spcAft>
              <a:buSzPct val="150000"/>
              <a:buNone/>
            </a:pPr>
            <a:r>
              <a:t/>
            </a:r>
            <a:endParaRPr sz="1600">
              <a:solidFill>
                <a:schemeClr val="dk1"/>
              </a:solidFill>
              <a:latin typeface="Trebuchet MS"/>
              <a:ea typeface="Trebuchet MS"/>
              <a:cs typeface="Trebuchet MS"/>
              <a:sym typeface="Trebuchet MS"/>
            </a:endParaRPr>
          </a:p>
        </p:txBody>
      </p:sp>
      <p:pic>
        <p:nvPicPr>
          <p:cNvPr id="215" name="Google Shape;215;g37c5fe427f9_0_108"/>
          <p:cNvPicPr preferRelativeResize="0"/>
          <p:nvPr/>
        </p:nvPicPr>
        <p:blipFill>
          <a:blip r:embed="rId3">
            <a:alphaModFix/>
          </a:blip>
          <a:stretch>
            <a:fillRect/>
          </a:stretch>
        </p:blipFill>
        <p:spPr>
          <a:xfrm>
            <a:off x="4003203" y="686800"/>
            <a:ext cx="3171076" cy="2621275"/>
          </a:xfrm>
          <a:prstGeom prst="rect">
            <a:avLst/>
          </a:prstGeom>
          <a:noFill/>
          <a:ln>
            <a:noFill/>
          </a:ln>
        </p:spPr>
      </p:pic>
      <p:pic>
        <p:nvPicPr>
          <p:cNvPr id="216" name="Google Shape;216;g37c5fe427f9_0_108"/>
          <p:cNvPicPr preferRelativeResize="0"/>
          <p:nvPr/>
        </p:nvPicPr>
        <p:blipFill>
          <a:blip r:embed="rId4">
            <a:alphaModFix/>
          </a:blip>
          <a:stretch>
            <a:fillRect/>
          </a:stretch>
        </p:blipFill>
        <p:spPr>
          <a:xfrm>
            <a:off x="5758651" y="3951949"/>
            <a:ext cx="2669949" cy="244067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20" name="Shape 220"/>
        <p:cNvGrpSpPr/>
        <p:nvPr/>
      </p:nvGrpSpPr>
      <p:grpSpPr>
        <a:xfrm>
          <a:off x="0" y="0"/>
          <a:ext cx="0" cy="0"/>
          <a:chOff x="0" y="0"/>
          <a:chExt cx="0" cy="0"/>
        </a:xfrm>
      </p:grpSpPr>
      <p:sp>
        <p:nvSpPr>
          <p:cNvPr id="221" name="Google Shape;221;p10"/>
          <p:cNvSpPr txBox="1"/>
          <p:nvPr/>
        </p:nvSpPr>
        <p:spPr>
          <a:xfrm>
            <a:off x="195875" y="411100"/>
            <a:ext cx="5810400" cy="992700"/>
          </a:xfrm>
          <a:prstGeom prst="rect">
            <a:avLst/>
          </a:prstGeom>
          <a:noFill/>
          <a:ln>
            <a:noFill/>
          </a:ln>
        </p:spPr>
        <p:txBody>
          <a:bodyPr anchorCtr="0" anchor="t" bIns="91425" lIns="91425" spcFirstLastPara="1" rIns="91425" wrap="square" tIns="91425">
            <a:normAutofit/>
          </a:bodyPr>
          <a:lstStyle/>
          <a:p>
            <a:pPr indent="0" lvl="0" marL="0" marR="0" rtl="0" algn="l">
              <a:lnSpc>
                <a:spcPct val="100000"/>
              </a:lnSpc>
              <a:spcBef>
                <a:spcPts val="0"/>
              </a:spcBef>
              <a:spcAft>
                <a:spcPts val="0"/>
              </a:spcAft>
              <a:buClr>
                <a:srgbClr val="000000"/>
              </a:buClr>
              <a:buSzPts val="3858"/>
              <a:buFont typeface="Arial"/>
              <a:buNone/>
            </a:pPr>
            <a:r>
              <a:rPr b="1" i="0" lang="en-US" sz="3858" u="sng" cap="none" strike="noStrike">
                <a:solidFill>
                  <a:srgbClr val="000000"/>
                </a:solidFill>
                <a:latin typeface="Arial"/>
                <a:ea typeface="Arial"/>
                <a:cs typeface="Arial"/>
                <a:sym typeface="Arial"/>
              </a:rPr>
              <a:t>Other supportive texts</a:t>
            </a:r>
            <a:endParaRPr b="1" i="0" sz="3858" u="sng" cap="none" strike="noStrike">
              <a:solidFill>
                <a:srgbClr val="000000"/>
              </a:solidFill>
              <a:latin typeface="Arial"/>
              <a:ea typeface="Arial"/>
              <a:cs typeface="Arial"/>
              <a:sym typeface="Arial"/>
            </a:endParaRPr>
          </a:p>
          <a:p>
            <a:pPr indent="0" lvl="0" marL="0" marR="0" rtl="0" algn="l">
              <a:lnSpc>
                <a:spcPct val="107000"/>
              </a:lnSpc>
              <a:spcBef>
                <a:spcPts val="0"/>
              </a:spcBef>
              <a:spcAft>
                <a:spcPts val="0"/>
              </a:spcAft>
              <a:buClr>
                <a:schemeClr val="dk1"/>
              </a:buClr>
              <a:buSzPts val="1900"/>
              <a:buFont typeface="Arial"/>
              <a:buNone/>
            </a:pPr>
            <a:r>
              <a:t/>
            </a:r>
            <a:endParaRPr b="0" i="0" sz="1900" u="sng" cap="none" strike="noStrike">
              <a:solidFill>
                <a:srgbClr val="000000"/>
              </a:solidFill>
              <a:latin typeface="Trebuchet MS"/>
              <a:ea typeface="Trebuchet MS"/>
              <a:cs typeface="Trebuchet MS"/>
              <a:sym typeface="Trebuchet MS"/>
            </a:endParaRPr>
          </a:p>
        </p:txBody>
      </p:sp>
      <p:sp>
        <p:nvSpPr>
          <p:cNvPr id="222" name="Google Shape;222;p10"/>
          <p:cNvSpPr txBox="1"/>
          <p:nvPr/>
        </p:nvSpPr>
        <p:spPr>
          <a:xfrm>
            <a:off x="8295549" y="5616463"/>
            <a:ext cx="3661539" cy="1046410"/>
          </a:xfrm>
          <a:prstGeom prst="rect">
            <a:avLst/>
          </a:prstGeom>
          <a:noFill/>
          <a:ln>
            <a:noFill/>
          </a:ln>
        </p:spPr>
        <p:txBody>
          <a:bodyPr anchorCtr="0" anchor="t" bIns="91425" lIns="91425" spcFirstLastPara="1" rIns="91425" wrap="square" tIns="91425">
            <a:spAutoFit/>
          </a:bodyPr>
          <a:lstStyle/>
          <a:p>
            <a:pPr indent="0" lvl="0" marL="0" marR="0" rtl="0" algn="l">
              <a:lnSpc>
                <a:spcPct val="100000"/>
              </a:lnSpc>
              <a:spcBef>
                <a:spcPts val="0"/>
              </a:spcBef>
              <a:spcAft>
                <a:spcPts val="0"/>
              </a:spcAft>
              <a:buClr>
                <a:srgbClr val="000000"/>
              </a:buClr>
              <a:buSzPts val="1400"/>
              <a:buFont typeface="Arial"/>
              <a:buNone/>
            </a:pPr>
            <a:r>
              <a:rPr b="1" i="0" lang="en-US" sz="1400" u="none" cap="none" strike="noStrike">
                <a:solidFill>
                  <a:srgbClr val="000000"/>
                </a:solidFill>
                <a:highlight>
                  <a:schemeClr val="lt1"/>
                </a:highlight>
                <a:latin typeface="Arial"/>
                <a:ea typeface="Arial"/>
                <a:cs typeface="Arial"/>
                <a:sym typeface="Arial"/>
              </a:rPr>
              <a:t>Stories and information texts are used as a strong vehicle to support children’s learning throughout all the curriculum in EYFS.</a:t>
            </a:r>
            <a:endParaRPr b="1" i="0" sz="1400" u="none" cap="none" strike="noStrike">
              <a:solidFill>
                <a:srgbClr val="000000"/>
              </a:solidFill>
              <a:highlight>
                <a:schemeClr val="lt1"/>
              </a:highlight>
              <a:latin typeface="Arial"/>
              <a:ea typeface="Arial"/>
              <a:cs typeface="Arial"/>
              <a:sym typeface="Arial"/>
            </a:endParaRPr>
          </a:p>
        </p:txBody>
      </p:sp>
      <p:pic>
        <p:nvPicPr>
          <p:cNvPr id="223" name="Google Shape;223;p10"/>
          <p:cNvPicPr preferRelativeResize="0"/>
          <p:nvPr/>
        </p:nvPicPr>
        <p:blipFill rotWithShape="1">
          <a:blip r:embed="rId3">
            <a:alphaModFix/>
          </a:blip>
          <a:srcRect b="0" l="0" r="0" t="0"/>
          <a:stretch/>
        </p:blipFill>
        <p:spPr>
          <a:xfrm>
            <a:off x="9498855" y="907450"/>
            <a:ext cx="2072820" cy="2834886"/>
          </a:xfrm>
          <a:prstGeom prst="rect">
            <a:avLst/>
          </a:prstGeom>
          <a:noFill/>
          <a:ln>
            <a:noFill/>
          </a:ln>
        </p:spPr>
      </p:pic>
      <p:pic>
        <p:nvPicPr>
          <p:cNvPr id="224" name="Google Shape;224;p10"/>
          <p:cNvPicPr preferRelativeResize="0"/>
          <p:nvPr/>
        </p:nvPicPr>
        <p:blipFill rotWithShape="1">
          <a:blip r:embed="rId4">
            <a:alphaModFix/>
          </a:blip>
          <a:srcRect b="0" l="0" r="0" t="0"/>
          <a:stretch/>
        </p:blipFill>
        <p:spPr>
          <a:xfrm>
            <a:off x="5922460" y="468205"/>
            <a:ext cx="2720576" cy="2857748"/>
          </a:xfrm>
          <a:prstGeom prst="rect">
            <a:avLst/>
          </a:prstGeom>
          <a:noFill/>
          <a:ln>
            <a:noFill/>
          </a:ln>
        </p:spPr>
      </p:pic>
      <p:pic>
        <p:nvPicPr>
          <p:cNvPr id="225" name="Google Shape;225;p10"/>
          <p:cNvPicPr preferRelativeResize="0"/>
          <p:nvPr/>
        </p:nvPicPr>
        <p:blipFill rotWithShape="1">
          <a:blip r:embed="rId5">
            <a:alphaModFix/>
          </a:blip>
          <a:srcRect b="0" l="0" r="0" t="0"/>
          <a:stretch/>
        </p:blipFill>
        <p:spPr>
          <a:xfrm>
            <a:off x="699787" y="1236904"/>
            <a:ext cx="2393236" cy="2505419"/>
          </a:xfrm>
          <a:prstGeom prst="rect">
            <a:avLst/>
          </a:prstGeom>
          <a:noFill/>
          <a:ln>
            <a:noFill/>
          </a:ln>
        </p:spPr>
      </p:pic>
      <p:pic>
        <p:nvPicPr>
          <p:cNvPr id="226" name="Google Shape;226;p10"/>
          <p:cNvPicPr preferRelativeResize="0"/>
          <p:nvPr/>
        </p:nvPicPr>
        <p:blipFill rotWithShape="1">
          <a:blip r:embed="rId6">
            <a:alphaModFix/>
          </a:blip>
          <a:srcRect b="0" l="0" r="0" t="0"/>
          <a:stretch/>
        </p:blipFill>
        <p:spPr>
          <a:xfrm>
            <a:off x="3343374" y="3742323"/>
            <a:ext cx="2903472" cy="2758679"/>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0" name="Shape 230"/>
        <p:cNvGrpSpPr/>
        <p:nvPr/>
      </p:nvGrpSpPr>
      <p:grpSpPr>
        <a:xfrm>
          <a:off x="0" y="0"/>
          <a:ext cx="0" cy="0"/>
          <a:chOff x="0" y="0"/>
          <a:chExt cx="0" cy="0"/>
        </a:xfrm>
      </p:grpSpPr>
      <p:sp>
        <p:nvSpPr>
          <p:cNvPr id="231" name="Google Shape;231;p12"/>
          <p:cNvSpPr txBox="1"/>
          <p:nvPr/>
        </p:nvSpPr>
        <p:spPr>
          <a:xfrm>
            <a:off x="161700" y="989576"/>
            <a:ext cx="5934300" cy="5599500"/>
          </a:xfrm>
          <a:prstGeom prst="rect">
            <a:avLst/>
          </a:prstGeom>
          <a:solidFill>
            <a:schemeClr val="lt1"/>
          </a:solidFill>
          <a:ln cap="flat" cmpd="sng" w="28575">
            <a:solidFill>
              <a:srgbClr val="274E13"/>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07916"/>
              </a:lnSpc>
              <a:spcBef>
                <a:spcPts val="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As soon as children start in Nursery we will be focusing on all of the skills needed for children to start learning their phonics sounds. We will be developing children’s listening skills, building children’s awareness of sounds and expose to children to a wide range of vocabulary ready for them to build a foundation for reading. </a:t>
            </a:r>
            <a:endParaRPr b="0" i="0" sz="2000" u="none" cap="none" strike="noStrike">
              <a:solidFill>
                <a:schemeClr val="dk1"/>
              </a:solidFill>
              <a:latin typeface="Arial"/>
              <a:ea typeface="Arial"/>
              <a:cs typeface="Arial"/>
              <a:sym typeface="Arial"/>
            </a:endParaRPr>
          </a:p>
          <a:p>
            <a:pPr indent="0" lvl="0" marL="0" marR="0" rtl="0" algn="l">
              <a:lnSpc>
                <a:spcPct val="107916"/>
              </a:lnSpc>
              <a:spcBef>
                <a:spcPts val="800"/>
              </a:spcBef>
              <a:spcAft>
                <a:spcPts val="0"/>
              </a:spcAft>
              <a:buClr>
                <a:srgbClr val="000000"/>
              </a:buClr>
              <a:buSzPts val="1800"/>
              <a:buFont typeface="Arial"/>
              <a:buNone/>
            </a:pPr>
            <a:r>
              <a:rPr b="1" i="0" lang="en-US" sz="1800" u="none" cap="none" strike="noStrike">
                <a:solidFill>
                  <a:schemeClr val="dk1"/>
                </a:solidFill>
                <a:latin typeface="Arial"/>
                <a:ea typeface="Arial"/>
                <a:cs typeface="Arial"/>
                <a:sym typeface="Arial"/>
              </a:rPr>
              <a:t>Ways to support your child in their first term:</a:t>
            </a:r>
            <a:endParaRPr b="0" i="0" sz="2000" u="none" cap="none" strike="noStrike">
              <a:solidFill>
                <a:schemeClr val="dk1"/>
              </a:solidFill>
              <a:latin typeface="Arial"/>
              <a:ea typeface="Arial"/>
              <a:cs typeface="Arial"/>
              <a:sym typeface="Arial"/>
            </a:endParaRPr>
          </a:p>
          <a:p>
            <a:pPr indent="-285750" lvl="0" marL="457200" marR="0" rtl="0" algn="l">
              <a:lnSpc>
                <a:spcPct val="107916"/>
              </a:lnSpc>
              <a:spcBef>
                <a:spcPts val="0"/>
              </a:spcBef>
              <a:spcAft>
                <a:spcPts val="0"/>
              </a:spcAft>
              <a:buClr>
                <a:schemeClr val="dk1"/>
              </a:buClr>
              <a:buSzPts val="900"/>
              <a:buFont typeface="Trebuchet MS"/>
              <a:buChar char="●"/>
            </a:pPr>
            <a:r>
              <a:rPr b="1" i="0" lang="en-US" sz="1800" u="none" cap="none" strike="noStrike">
                <a:solidFill>
                  <a:schemeClr val="dk1"/>
                </a:solidFill>
                <a:latin typeface="Arial"/>
                <a:ea typeface="Arial"/>
                <a:cs typeface="Arial"/>
                <a:sym typeface="Arial"/>
              </a:rPr>
              <a:t>Segment and blend words during everyday tasks. E.g.:  Do up your z-i-p.</a:t>
            </a:r>
            <a:endParaRPr b="0" i="0" sz="2000" u="none" cap="none" strike="noStrike">
              <a:solidFill>
                <a:schemeClr val="dk1"/>
              </a:solidFill>
              <a:latin typeface="Arial"/>
              <a:ea typeface="Arial"/>
              <a:cs typeface="Arial"/>
              <a:sym typeface="Arial"/>
            </a:endParaRPr>
          </a:p>
          <a:p>
            <a:pPr indent="-285750" lvl="0" marL="457200" marR="0" rtl="0" algn="l">
              <a:lnSpc>
                <a:spcPct val="107916"/>
              </a:lnSpc>
              <a:spcBef>
                <a:spcPts val="0"/>
              </a:spcBef>
              <a:spcAft>
                <a:spcPts val="0"/>
              </a:spcAft>
              <a:buClr>
                <a:schemeClr val="dk1"/>
              </a:buClr>
              <a:buSzPts val="900"/>
              <a:buFont typeface="Trebuchet MS"/>
              <a:buChar char="●"/>
            </a:pPr>
            <a:r>
              <a:rPr b="1" i="0" lang="en-US" sz="1800" u="none" cap="none" strike="noStrike">
                <a:solidFill>
                  <a:schemeClr val="dk1"/>
                </a:solidFill>
                <a:latin typeface="Arial"/>
                <a:ea typeface="Arial"/>
                <a:cs typeface="Arial"/>
                <a:sym typeface="Arial"/>
              </a:rPr>
              <a:t>Singing lots of songs that include rhyming patterns</a:t>
            </a:r>
            <a:endParaRPr/>
          </a:p>
          <a:p>
            <a:pPr indent="-285750" lvl="0" marL="457200" marR="0" rtl="0" algn="l">
              <a:lnSpc>
                <a:spcPct val="107916"/>
              </a:lnSpc>
              <a:spcBef>
                <a:spcPts val="0"/>
              </a:spcBef>
              <a:spcAft>
                <a:spcPts val="0"/>
              </a:spcAft>
              <a:buClr>
                <a:schemeClr val="dk1"/>
              </a:buClr>
              <a:buSzPts val="900"/>
              <a:buFont typeface="Trebuchet MS"/>
              <a:buChar char="●"/>
            </a:pPr>
            <a:r>
              <a:rPr b="1" i="0" lang="en-US" sz="1800" u="none" cap="none" strike="noStrike">
                <a:solidFill>
                  <a:schemeClr val="dk1"/>
                </a:solidFill>
                <a:latin typeface="Arial"/>
                <a:ea typeface="Arial"/>
                <a:cs typeface="Arial"/>
                <a:sym typeface="Arial"/>
              </a:rPr>
              <a:t>Exploring different sounds made from instruments or even your own voices</a:t>
            </a:r>
            <a:endParaRPr/>
          </a:p>
          <a:p>
            <a:pPr indent="-285750" lvl="0" marL="457200" marR="0" rtl="0" algn="l">
              <a:lnSpc>
                <a:spcPct val="107916"/>
              </a:lnSpc>
              <a:spcBef>
                <a:spcPts val="0"/>
              </a:spcBef>
              <a:spcAft>
                <a:spcPts val="0"/>
              </a:spcAft>
              <a:buClr>
                <a:schemeClr val="dk1"/>
              </a:buClr>
              <a:buSzPts val="900"/>
              <a:buFont typeface="Trebuchet MS"/>
              <a:buChar char="●"/>
            </a:pPr>
            <a:r>
              <a:rPr b="1" i="0" lang="en-US" sz="1800" u="none" cap="none" strike="noStrike">
                <a:solidFill>
                  <a:schemeClr val="dk1"/>
                </a:solidFill>
                <a:latin typeface="Arial"/>
                <a:ea typeface="Arial"/>
                <a:cs typeface="Arial"/>
                <a:sym typeface="Arial"/>
              </a:rPr>
              <a:t>Go on listening walks and see what environmental sounds they can hear (ie birds)</a:t>
            </a:r>
            <a:endParaRPr b="0" i="0" sz="2200" u="none" cap="none" strike="noStrik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0000"/>
              </a:buClr>
              <a:buSzPts val="2000"/>
              <a:buFont typeface="Arial"/>
              <a:buNone/>
            </a:pPr>
            <a:br>
              <a:rPr b="0" i="0" lang="en-US" sz="2000" u="none" cap="none" strike="noStrike">
                <a:solidFill>
                  <a:srgbClr val="000000"/>
                </a:solidFill>
                <a:latin typeface="Arial"/>
                <a:ea typeface="Arial"/>
                <a:cs typeface="Arial"/>
                <a:sym typeface="Arial"/>
              </a:rPr>
            </a:br>
            <a:endParaRPr b="1" i="0" sz="1885" u="none" cap="none" strike="noStrike">
              <a:solidFill>
                <a:srgbClr val="000000"/>
              </a:solidFill>
              <a:latin typeface="Arial"/>
              <a:ea typeface="Arial"/>
              <a:cs typeface="Arial"/>
              <a:sym typeface="Arial"/>
            </a:endParaRPr>
          </a:p>
        </p:txBody>
      </p:sp>
      <p:sp>
        <p:nvSpPr>
          <p:cNvPr id="232" name="Google Shape;232;p12"/>
          <p:cNvSpPr txBox="1"/>
          <p:nvPr/>
        </p:nvSpPr>
        <p:spPr>
          <a:xfrm>
            <a:off x="6472400" y="347025"/>
            <a:ext cx="5359800" cy="918600"/>
          </a:xfrm>
          <a:prstGeom prst="rect">
            <a:avLst/>
          </a:prstGeom>
          <a:solidFill>
            <a:srgbClr val="FFFFFF"/>
          </a:solid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Early Reading</a:t>
            </a:r>
            <a:endParaRPr b="0" i="0" sz="2400" u="none" cap="none" strike="noStrike">
              <a:solidFill>
                <a:srgbClr val="000000"/>
              </a:solidFill>
              <a:latin typeface="Arial"/>
              <a:ea typeface="Arial"/>
              <a:cs typeface="Arial"/>
              <a:sym typeface="Arial"/>
            </a:endParaRPr>
          </a:p>
        </p:txBody>
      </p:sp>
      <p:pic>
        <p:nvPicPr>
          <p:cNvPr id="233" name="Google Shape;233;p12"/>
          <p:cNvPicPr preferRelativeResize="0"/>
          <p:nvPr/>
        </p:nvPicPr>
        <p:blipFill rotWithShape="1">
          <a:blip r:embed="rId3">
            <a:alphaModFix/>
          </a:blip>
          <a:srcRect b="15739" l="0" r="0" t="0"/>
          <a:stretch/>
        </p:blipFill>
        <p:spPr>
          <a:xfrm>
            <a:off x="405900" y="227575"/>
            <a:ext cx="1152525" cy="762001"/>
          </a:xfrm>
          <a:prstGeom prst="rect">
            <a:avLst/>
          </a:prstGeom>
          <a:noFill/>
          <a:ln>
            <a:noFill/>
          </a:ln>
        </p:spPr>
      </p:pic>
      <p:pic>
        <p:nvPicPr>
          <p:cNvPr id="234" name="Google Shape;234;p12"/>
          <p:cNvPicPr preferRelativeResize="0"/>
          <p:nvPr/>
        </p:nvPicPr>
        <p:blipFill rotWithShape="1">
          <a:blip r:embed="rId4">
            <a:alphaModFix/>
          </a:blip>
          <a:srcRect b="0" l="0" r="0" t="0"/>
          <a:stretch/>
        </p:blipFill>
        <p:spPr>
          <a:xfrm>
            <a:off x="6440611" y="1643664"/>
            <a:ext cx="5328073" cy="397547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38" name="Shape 238"/>
        <p:cNvGrpSpPr/>
        <p:nvPr/>
      </p:nvGrpSpPr>
      <p:grpSpPr>
        <a:xfrm>
          <a:off x="0" y="0"/>
          <a:ext cx="0" cy="0"/>
          <a:chOff x="0" y="0"/>
          <a:chExt cx="0" cy="0"/>
        </a:xfrm>
      </p:grpSpPr>
      <p:sp>
        <p:nvSpPr>
          <p:cNvPr id="239" name="Google Shape;239;p13"/>
          <p:cNvSpPr txBox="1"/>
          <p:nvPr/>
        </p:nvSpPr>
        <p:spPr>
          <a:xfrm>
            <a:off x="195799" y="1565275"/>
            <a:ext cx="6276600" cy="4924200"/>
          </a:xfrm>
          <a:prstGeom prst="rect">
            <a:avLst/>
          </a:prstGeom>
          <a:solidFill>
            <a:schemeClr val="lt1"/>
          </a:solid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fontScale="77500" lnSpcReduction="20000"/>
          </a:bodyPr>
          <a:lstStyle/>
          <a:p>
            <a:pPr indent="0" lvl="0" marL="457200" marR="0" rtl="0" algn="l">
              <a:lnSpc>
                <a:spcPct val="100000"/>
              </a:lnSpc>
              <a:spcBef>
                <a:spcPts val="0"/>
              </a:spcBef>
              <a:spcAft>
                <a:spcPts val="0"/>
              </a:spcAft>
              <a:buClr>
                <a:srgbClr val="000000"/>
              </a:buClr>
              <a:buSzPct val="107854"/>
              <a:buFont typeface="Arial"/>
              <a:buNone/>
            </a:pPr>
            <a:r>
              <a:rPr b="1" i="0" lang="en-US" sz="2133" u="sng" cap="none" strike="noStrike">
                <a:solidFill>
                  <a:srgbClr val="000000"/>
                </a:solidFill>
                <a:latin typeface="Arial"/>
                <a:ea typeface="Arial"/>
                <a:cs typeface="Arial"/>
                <a:sym typeface="Arial"/>
              </a:rPr>
              <a:t>Specific Area: Maths</a:t>
            </a:r>
            <a:endParaRPr b="1" i="0" sz="2133" u="none" cap="none" strike="noStrike">
              <a:solidFill>
                <a:srgbClr val="7F7F7F"/>
              </a:solidFill>
              <a:latin typeface="Arial"/>
              <a:ea typeface="Arial"/>
              <a:cs typeface="Arial"/>
              <a:sym typeface="Arial"/>
            </a:endParaRPr>
          </a:p>
          <a:p>
            <a:pPr indent="0" lvl="0" marL="0" marR="0" rtl="0" algn="ctr">
              <a:lnSpc>
                <a:spcPct val="100000"/>
              </a:lnSpc>
              <a:spcBef>
                <a:spcPts val="0"/>
              </a:spcBef>
              <a:spcAft>
                <a:spcPts val="0"/>
              </a:spcAft>
              <a:buClr>
                <a:schemeClr val="dk1"/>
              </a:buClr>
              <a:buSzPct val="46863"/>
              <a:buFont typeface="Calibri"/>
              <a:buNone/>
            </a:pPr>
            <a:r>
              <a:t/>
            </a:r>
            <a:endParaRPr b="1" i="0" sz="2133" u="none" cap="none" strike="noStrike">
              <a:solidFill>
                <a:srgbClr val="7F7F7F"/>
              </a:solidFill>
              <a:latin typeface="Arial"/>
              <a:ea typeface="Arial"/>
              <a:cs typeface="Arial"/>
              <a:sym typeface="Arial"/>
            </a:endParaRPr>
          </a:p>
          <a:p>
            <a:pPr indent="0" lvl="0" marL="0" marR="0" rtl="0" algn="l">
              <a:lnSpc>
                <a:spcPct val="115000"/>
              </a:lnSpc>
              <a:spcBef>
                <a:spcPts val="0"/>
              </a:spcBef>
              <a:spcAft>
                <a:spcPts val="0"/>
              </a:spcAft>
              <a:buClr>
                <a:srgbClr val="000000"/>
              </a:buClr>
              <a:buSzPct val="100000"/>
              <a:buFont typeface="Arial"/>
              <a:buNone/>
            </a:pPr>
            <a:r>
              <a:rPr b="1" i="0" lang="en-US" sz="2133" u="none" cap="none" strike="noStrike">
                <a:solidFill>
                  <a:schemeClr val="dk1"/>
                </a:solidFill>
                <a:latin typeface="Arial"/>
                <a:ea typeface="Arial"/>
                <a:cs typeface="Arial"/>
                <a:sym typeface="Arial"/>
              </a:rPr>
              <a:t>This term the children will experience maths through whole class and guided sessions, stories, class routines  and  enhanced provision in their play. Focus will be given to the following areas:</a:t>
            </a:r>
            <a:endParaRPr/>
          </a:p>
          <a:p>
            <a:pPr indent="-272891" lvl="0" marL="457200" marR="0" rtl="0" algn="l">
              <a:lnSpc>
                <a:spcPct val="107916"/>
              </a:lnSpc>
              <a:spcBef>
                <a:spcPts val="0"/>
              </a:spcBef>
              <a:spcAft>
                <a:spcPts val="0"/>
              </a:spcAft>
              <a:buClr>
                <a:schemeClr val="dk1"/>
              </a:buClr>
              <a:buSzPct val="40909"/>
              <a:buFont typeface="Trebuchet MS"/>
              <a:buChar char="●"/>
            </a:pPr>
            <a:r>
              <a:rPr b="1" i="0" lang="en-US" sz="2200" u="none" cap="none" strike="noStrike">
                <a:solidFill>
                  <a:schemeClr val="dk1"/>
                </a:solidFill>
                <a:latin typeface="Arial"/>
                <a:ea typeface="Arial"/>
                <a:cs typeface="Arial"/>
                <a:sym typeface="Arial"/>
              </a:rPr>
              <a:t>Identifying a range of colours</a:t>
            </a:r>
            <a:endParaRPr b="0" i="0" sz="2200" u="none" cap="none" strike="noStrike">
              <a:solidFill>
                <a:schemeClr val="dk1"/>
              </a:solidFill>
              <a:latin typeface="Arial"/>
              <a:ea typeface="Arial"/>
              <a:cs typeface="Arial"/>
              <a:sym typeface="Arial"/>
            </a:endParaRPr>
          </a:p>
          <a:p>
            <a:pPr indent="-272891" lvl="0" marL="457200" marR="0" rtl="0" algn="l">
              <a:lnSpc>
                <a:spcPct val="107916"/>
              </a:lnSpc>
              <a:spcBef>
                <a:spcPts val="0"/>
              </a:spcBef>
              <a:spcAft>
                <a:spcPts val="0"/>
              </a:spcAft>
              <a:buClr>
                <a:schemeClr val="dk1"/>
              </a:buClr>
              <a:buSzPct val="40909"/>
              <a:buFont typeface="Trebuchet MS"/>
              <a:buChar char="●"/>
            </a:pPr>
            <a:r>
              <a:rPr b="1" i="0" lang="en-US" sz="2200" u="none" cap="none" strike="noStrike">
                <a:solidFill>
                  <a:schemeClr val="dk1"/>
                </a:solidFill>
                <a:latin typeface="Arial"/>
                <a:ea typeface="Arial"/>
                <a:cs typeface="Arial"/>
                <a:sym typeface="Arial"/>
              </a:rPr>
              <a:t>Matching a variety of resources and equipment such as shapes, towers and number shapes</a:t>
            </a:r>
            <a:endParaRPr/>
          </a:p>
          <a:p>
            <a:pPr indent="-272891" lvl="0" marL="457200" marR="0" rtl="0" algn="l">
              <a:lnSpc>
                <a:spcPct val="107916"/>
              </a:lnSpc>
              <a:spcBef>
                <a:spcPts val="0"/>
              </a:spcBef>
              <a:spcAft>
                <a:spcPts val="0"/>
              </a:spcAft>
              <a:buClr>
                <a:schemeClr val="dk1"/>
              </a:buClr>
              <a:buSzPct val="40909"/>
              <a:buFont typeface="Trebuchet MS"/>
              <a:buChar char="●"/>
            </a:pPr>
            <a:r>
              <a:rPr b="1" i="0" lang="en-US" sz="2200" u="none" cap="none" strike="noStrike">
                <a:solidFill>
                  <a:schemeClr val="dk1"/>
                </a:solidFill>
                <a:latin typeface="Arial"/>
                <a:ea typeface="Arial"/>
                <a:cs typeface="Arial"/>
                <a:sym typeface="Arial"/>
              </a:rPr>
              <a:t>Sorting objects based on colour, size and shape</a:t>
            </a:r>
            <a:endParaRPr b="1" i="0" sz="2200" u="none" cap="none" strike="noStrike">
              <a:solidFill>
                <a:schemeClr val="dk1"/>
              </a:solidFill>
              <a:latin typeface="Arial"/>
              <a:ea typeface="Arial"/>
              <a:cs typeface="Arial"/>
              <a:sym typeface="Arial"/>
            </a:endParaRPr>
          </a:p>
          <a:p>
            <a:pPr indent="-336868" lvl="0" marL="457200" marR="0" rtl="0" algn="l">
              <a:lnSpc>
                <a:spcPct val="107916"/>
              </a:lnSpc>
              <a:spcBef>
                <a:spcPts val="0"/>
              </a:spcBef>
              <a:spcAft>
                <a:spcPts val="0"/>
              </a:spcAft>
              <a:buClr>
                <a:schemeClr val="dk1"/>
              </a:buClr>
              <a:buSzPct val="100000"/>
              <a:buChar char="●"/>
            </a:pPr>
            <a:r>
              <a:rPr b="1" lang="en-US" sz="2200">
                <a:solidFill>
                  <a:schemeClr val="dk1"/>
                </a:solidFill>
              </a:rPr>
              <a:t>Showing interest in number rhymes</a:t>
            </a:r>
            <a:endParaRPr b="1" sz="2200">
              <a:solidFill>
                <a:schemeClr val="dk1"/>
              </a:solidFill>
            </a:endParaRPr>
          </a:p>
          <a:p>
            <a:pPr indent="-336868" lvl="0" marL="457200" marR="0" rtl="0" algn="l">
              <a:lnSpc>
                <a:spcPct val="107916"/>
              </a:lnSpc>
              <a:spcBef>
                <a:spcPts val="0"/>
              </a:spcBef>
              <a:spcAft>
                <a:spcPts val="0"/>
              </a:spcAft>
              <a:buClr>
                <a:schemeClr val="dk1"/>
              </a:buClr>
              <a:buSzPct val="100000"/>
              <a:buChar char="●"/>
            </a:pPr>
            <a:r>
              <a:rPr b="1" lang="en-US" sz="2200">
                <a:solidFill>
                  <a:schemeClr val="dk1"/>
                </a:solidFill>
              </a:rPr>
              <a:t>Reciting some number names in order</a:t>
            </a:r>
            <a:endParaRPr b="1" sz="2200">
              <a:solidFill>
                <a:schemeClr val="dk1"/>
              </a:solidFill>
            </a:endParaRPr>
          </a:p>
          <a:p>
            <a:pPr indent="-336868" lvl="0" marL="457200" marR="0" rtl="0" algn="l">
              <a:lnSpc>
                <a:spcPct val="107916"/>
              </a:lnSpc>
              <a:spcBef>
                <a:spcPts val="0"/>
              </a:spcBef>
              <a:spcAft>
                <a:spcPts val="0"/>
              </a:spcAft>
              <a:buClr>
                <a:schemeClr val="dk1"/>
              </a:buClr>
              <a:buSzPct val="100000"/>
              <a:buChar char="●"/>
            </a:pPr>
            <a:r>
              <a:rPr b="1" lang="en-US" sz="2200">
                <a:solidFill>
                  <a:schemeClr val="dk1"/>
                </a:solidFill>
              </a:rPr>
              <a:t>Explore objects through transporting, filling and emptying </a:t>
            </a:r>
            <a:endParaRPr b="1" sz="2200">
              <a:solidFill>
                <a:schemeClr val="dk1"/>
              </a:solidFill>
            </a:endParaRPr>
          </a:p>
          <a:p>
            <a:pPr indent="-336868" lvl="0" marL="457200" marR="0" rtl="0" algn="l">
              <a:lnSpc>
                <a:spcPct val="107916"/>
              </a:lnSpc>
              <a:spcBef>
                <a:spcPts val="0"/>
              </a:spcBef>
              <a:spcAft>
                <a:spcPts val="0"/>
              </a:spcAft>
              <a:buClr>
                <a:schemeClr val="dk1"/>
              </a:buClr>
              <a:buSzPct val="100000"/>
              <a:buChar char="●"/>
            </a:pPr>
            <a:r>
              <a:rPr b="1" lang="en-US" sz="2200">
                <a:solidFill>
                  <a:schemeClr val="dk1"/>
                </a:solidFill>
              </a:rPr>
              <a:t>Use language such as big, small and lots</a:t>
            </a:r>
            <a:endParaRPr b="1" sz="2200">
              <a:solidFill>
                <a:schemeClr val="dk1"/>
              </a:solidFill>
            </a:endParaRPr>
          </a:p>
          <a:p>
            <a:pPr indent="-336868" lvl="0" marL="457200" marR="0" rtl="0" algn="l">
              <a:lnSpc>
                <a:spcPct val="107916"/>
              </a:lnSpc>
              <a:spcBef>
                <a:spcPts val="0"/>
              </a:spcBef>
              <a:spcAft>
                <a:spcPts val="0"/>
              </a:spcAft>
              <a:buClr>
                <a:schemeClr val="dk1"/>
              </a:buClr>
              <a:buSzPct val="100000"/>
              <a:buChar char="●"/>
            </a:pPr>
            <a:r>
              <a:rPr b="1" lang="en-US" sz="2200">
                <a:solidFill>
                  <a:schemeClr val="dk1"/>
                </a:solidFill>
              </a:rPr>
              <a:t>Noticing simple patterns </a:t>
            </a:r>
            <a:endParaRPr b="1" sz="2200">
              <a:solidFill>
                <a:schemeClr val="dk1"/>
              </a:solidFill>
            </a:endParaRPr>
          </a:p>
          <a:p>
            <a:pPr indent="-228600" lvl="0" marL="457200" marR="0" rtl="0" algn="l">
              <a:lnSpc>
                <a:spcPct val="107916"/>
              </a:lnSpc>
              <a:spcBef>
                <a:spcPts val="0"/>
              </a:spcBef>
              <a:spcAft>
                <a:spcPts val="0"/>
              </a:spcAft>
              <a:buClr>
                <a:schemeClr val="dk1"/>
              </a:buClr>
              <a:buSzPct val="40909"/>
              <a:buFont typeface="Trebuchet MS"/>
              <a:buNone/>
            </a:pPr>
            <a:r>
              <a:t/>
            </a:r>
            <a:endParaRPr b="1" i="0" sz="2200" u="none" cap="none" strike="noStrike">
              <a:solidFill>
                <a:schemeClr val="dk1"/>
              </a:solidFill>
              <a:latin typeface="Arial"/>
              <a:ea typeface="Arial"/>
              <a:cs typeface="Arial"/>
              <a:sym typeface="Arial"/>
            </a:endParaRPr>
          </a:p>
          <a:p>
            <a:pPr indent="0" lvl="0" marL="0" marR="0" rtl="0" algn="l">
              <a:lnSpc>
                <a:spcPct val="115000"/>
              </a:lnSpc>
              <a:spcBef>
                <a:spcPts val="0"/>
              </a:spcBef>
              <a:spcAft>
                <a:spcPts val="0"/>
              </a:spcAft>
              <a:buClr>
                <a:srgbClr val="000000"/>
              </a:buClr>
              <a:buSzPct val="100000"/>
              <a:buFont typeface="Arial"/>
              <a:buNone/>
            </a:pPr>
            <a:r>
              <a:t/>
            </a:r>
            <a:endParaRPr b="1" i="0" sz="2133" u="none" cap="none" strike="noStrike">
              <a:solidFill>
                <a:schemeClr val="dk1"/>
              </a:solidFill>
              <a:latin typeface="Arial"/>
              <a:ea typeface="Arial"/>
              <a:cs typeface="Arial"/>
              <a:sym typeface="Arial"/>
            </a:endParaRPr>
          </a:p>
          <a:p>
            <a:pPr indent="0" lvl="0" marL="0" marR="0" rtl="0" algn="l">
              <a:lnSpc>
                <a:spcPct val="115000"/>
              </a:lnSpc>
              <a:spcBef>
                <a:spcPts val="0"/>
              </a:spcBef>
              <a:spcAft>
                <a:spcPts val="0"/>
              </a:spcAft>
              <a:buClr>
                <a:schemeClr val="dk1"/>
              </a:buClr>
              <a:buSzPct val="60642"/>
              <a:buFont typeface="Arial"/>
              <a:buNone/>
            </a:pPr>
            <a:r>
              <a:t/>
            </a:r>
            <a:endParaRPr b="0" i="0" sz="2400" u="none" cap="none" strike="noStrike">
              <a:solidFill>
                <a:srgbClr val="000000"/>
              </a:solidFill>
              <a:latin typeface="Arial"/>
              <a:ea typeface="Arial"/>
              <a:cs typeface="Arial"/>
              <a:sym typeface="Arial"/>
            </a:endParaRPr>
          </a:p>
          <a:p>
            <a:pPr indent="0" lvl="0" marL="0" marR="0" rtl="0" algn="ctr">
              <a:lnSpc>
                <a:spcPct val="100000"/>
              </a:lnSpc>
              <a:spcBef>
                <a:spcPts val="0"/>
              </a:spcBef>
              <a:spcAft>
                <a:spcPts val="0"/>
              </a:spcAft>
              <a:buClr>
                <a:schemeClr val="dk1"/>
              </a:buClr>
              <a:buSzPct val="100000"/>
              <a:buFont typeface="Arial"/>
              <a:buNone/>
            </a:pPr>
            <a:r>
              <a:t/>
            </a:r>
            <a:endParaRPr b="1" i="0" sz="2800" u="sng" cap="none" strike="noStrike">
              <a:solidFill>
                <a:schemeClr val="dk1"/>
              </a:solidFill>
              <a:latin typeface="Trebuchet MS"/>
              <a:ea typeface="Trebuchet MS"/>
              <a:cs typeface="Trebuchet MS"/>
              <a:sym typeface="Trebuchet MS"/>
            </a:endParaRPr>
          </a:p>
        </p:txBody>
      </p:sp>
      <p:sp>
        <p:nvSpPr>
          <p:cNvPr id="240" name="Google Shape;240;p13"/>
          <p:cNvSpPr txBox="1"/>
          <p:nvPr/>
        </p:nvSpPr>
        <p:spPr>
          <a:xfrm>
            <a:off x="2412575" y="399350"/>
            <a:ext cx="5359800" cy="918600"/>
          </a:xfrm>
          <a:prstGeom prst="rect">
            <a:avLst/>
          </a:prstGeom>
          <a:solidFill>
            <a:srgbClr val="FFFFFF"/>
          </a:solid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Nursery: Autumn 1 202</a:t>
            </a:r>
            <a:r>
              <a:rPr lang="en-US" sz="2400"/>
              <a:t>6</a:t>
            </a:r>
            <a:endParaRPr b="0" i="0" sz="2400" u="none" cap="none" strike="noStrike">
              <a:solidFill>
                <a:srgbClr val="000000"/>
              </a:solidFill>
              <a:latin typeface="Arial"/>
              <a:ea typeface="Arial"/>
              <a:cs typeface="Arial"/>
              <a:sym typeface="Arial"/>
            </a:endParaRPr>
          </a:p>
        </p:txBody>
      </p:sp>
      <p:pic>
        <p:nvPicPr>
          <p:cNvPr id="241" name="Google Shape;241;p13"/>
          <p:cNvPicPr preferRelativeResize="0"/>
          <p:nvPr/>
        </p:nvPicPr>
        <p:blipFill rotWithShape="1">
          <a:blip r:embed="rId3">
            <a:alphaModFix/>
          </a:blip>
          <a:srcRect b="15739" l="0" r="0" t="0"/>
          <a:stretch/>
        </p:blipFill>
        <p:spPr>
          <a:xfrm>
            <a:off x="405900" y="227575"/>
            <a:ext cx="1152525" cy="762001"/>
          </a:xfrm>
          <a:prstGeom prst="rect">
            <a:avLst/>
          </a:prstGeom>
          <a:noFill/>
          <a:ln>
            <a:noFill/>
          </a:ln>
        </p:spPr>
      </p:pic>
      <p:pic>
        <p:nvPicPr>
          <p:cNvPr id="242" name="Google Shape;242;p13"/>
          <p:cNvPicPr preferRelativeResize="0"/>
          <p:nvPr/>
        </p:nvPicPr>
        <p:blipFill>
          <a:blip r:embed="rId4">
            <a:alphaModFix/>
          </a:blip>
          <a:stretch>
            <a:fillRect/>
          </a:stretch>
        </p:blipFill>
        <p:spPr>
          <a:xfrm>
            <a:off x="6725900" y="1565275"/>
            <a:ext cx="4114825" cy="4924201"/>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46" name="Shape 246"/>
        <p:cNvGrpSpPr/>
        <p:nvPr/>
      </p:nvGrpSpPr>
      <p:grpSpPr>
        <a:xfrm>
          <a:off x="0" y="0"/>
          <a:ext cx="0" cy="0"/>
          <a:chOff x="0" y="0"/>
          <a:chExt cx="0" cy="0"/>
        </a:xfrm>
      </p:grpSpPr>
      <p:sp>
        <p:nvSpPr>
          <p:cNvPr id="247" name="Google Shape;247;p16"/>
          <p:cNvSpPr txBox="1"/>
          <p:nvPr/>
        </p:nvSpPr>
        <p:spPr>
          <a:xfrm>
            <a:off x="187125" y="1141275"/>
            <a:ext cx="5934300" cy="5196000"/>
          </a:xfrm>
          <a:prstGeom prst="rect">
            <a:avLst/>
          </a:prstGeom>
          <a:solidFill>
            <a:schemeClr val="lt1"/>
          </a:solidFill>
          <a:ln cap="flat" cmpd="sng" w="28575">
            <a:solidFill>
              <a:srgbClr val="274E13"/>
            </a:solidFill>
            <a:prstDash val="solid"/>
            <a:round/>
            <a:headEnd len="sm" w="sm" type="none"/>
            <a:tailEnd len="sm" w="sm" type="none"/>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800"/>
              <a:buFont typeface="Arial"/>
              <a:buNone/>
            </a:pPr>
            <a:r>
              <a:rPr b="1" i="0" lang="en-US" sz="1500" u="sng" cap="none" strike="noStrike">
                <a:solidFill>
                  <a:schemeClr val="dk1"/>
                </a:solidFill>
                <a:latin typeface="Arial"/>
                <a:ea typeface="Arial"/>
                <a:cs typeface="Arial"/>
                <a:sym typeface="Arial"/>
              </a:rPr>
              <a:t>Specific area: Understanding of the World</a:t>
            </a:r>
            <a:endParaRPr b="1" i="0" sz="1500" u="none" cap="none" strike="noStrike">
              <a:solidFill>
                <a:srgbClr val="595959"/>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600"/>
              <a:buFont typeface="Arial"/>
              <a:buNone/>
            </a:pPr>
            <a:r>
              <a:rPr b="1" i="0" lang="en-US" sz="1500" u="none" cap="none" strike="noStrike">
                <a:solidFill>
                  <a:schemeClr val="dk1"/>
                </a:solidFill>
                <a:latin typeface="Arial"/>
                <a:ea typeface="Arial"/>
                <a:cs typeface="Arial"/>
                <a:sym typeface="Arial"/>
              </a:rPr>
              <a:t>Within this area of learning, the children will have opportunities to:</a:t>
            </a:r>
            <a:endParaRPr b="1" i="0" sz="1500" u="none" cap="none" strike="noStrike">
              <a:solidFill>
                <a:schemeClr val="dk1"/>
              </a:solidFill>
              <a:latin typeface="Arial"/>
              <a:ea typeface="Arial"/>
              <a:cs typeface="Arial"/>
              <a:sym typeface="Arial"/>
            </a:endParaRPr>
          </a:p>
          <a:p>
            <a:pPr indent="0" lvl="0" marL="0" marR="0" rtl="0" algn="l">
              <a:lnSpc>
                <a:spcPct val="100000"/>
              </a:lnSpc>
              <a:spcBef>
                <a:spcPts val="0"/>
              </a:spcBef>
              <a:spcAft>
                <a:spcPts val="0"/>
              </a:spcAft>
              <a:buClr>
                <a:schemeClr val="dk1"/>
              </a:buClr>
              <a:buSzPts val="1600"/>
              <a:buFont typeface="Arial"/>
              <a:buNone/>
            </a:pPr>
            <a:r>
              <a:t/>
            </a:r>
            <a:endParaRPr b="1" sz="1500">
              <a:solidFill>
                <a:schemeClr val="dk1"/>
              </a:solidFill>
            </a:endParaRPr>
          </a:p>
          <a:p>
            <a:pPr indent="0" lvl="0" marL="0" marR="0" rtl="0" algn="l">
              <a:lnSpc>
                <a:spcPct val="100000"/>
              </a:lnSpc>
              <a:spcBef>
                <a:spcPts val="0"/>
              </a:spcBef>
              <a:spcAft>
                <a:spcPts val="0"/>
              </a:spcAft>
              <a:buClr>
                <a:schemeClr val="dk1"/>
              </a:buClr>
              <a:buSzPts val="1600"/>
              <a:buFont typeface="Arial"/>
              <a:buNone/>
            </a:pPr>
            <a:r>
              <a:rPr b="1" lang="en-US" sz="1500">
                <a:solidFill>
                  <a:schemeClr val="dk1"/>
                </a:solidFill>
              </a:rPr>
              <a:t>2 year olds:</a:t>
            </a:r>
            <a:endParaRPr b="1" sz="1500">
              <a:solidFill>
                <a:schemeClr val="dk1"/>
              </a:solidFill>
            </a:endParaRPr>
          </a:p>
          <a:p>
            <a:pPr indent="-368300" lvl="0" marL="457200" marR="0" rtl="0" algn="l">
              <a:lnSpc>
                <a:spcPct val="115000"/>
              </a:lnSpc>
              <a:spcBef>
                <a:spcPts val="0"/>
              </a:spcBef>
              <a:spcAft>
                <a:spcPts val="0"/>
              </a:spcAft>
              <a:buClr>
                <a:srgbClr val="595959"/>
              </a:buClr>
              <a:buSzPts val="2200"/>
              <a:buFont typeface="Arial"/>
              <a:buChar char="●"/>
            </a:pPr>
            <a:r>
              <a:rPr b="1" lang="en-US">
                <a:solidFill>
                  <a:schemeClr val="dk1"/>
                </a:solidFill>
              </a:rPr>
              <a:t>Noticing familiar people </a:t>
            </a:r>
            <a:endParaRPr b="1">
              <a:solidFill>
                <a:schemeClr val="dk1"/>
              </a:solidFill>
            </a:endParaRPr>
          </a:p>
          <a:p>
            <a:pPr indent="-317500" lvl="0" marL="457200" marR="0" rtl="0" algn="l">
              <a:lnSpc>
                <a:spcPct val="115000"/>
              </a:lnSpc>
              <a:spcBef>
                <a:spcPts val="0"/>
              </a:spcBef>
              <a:spcAft>
                <a:spcPts val="0"/>
              </a:spcAft>
              <a:buClr>
                <a:schemeClr val="dk1"/>
              </a:buClr>
              <a:buSzPts val="1400"/>
              <a:buChar char="●"/>
            </a:pPr>
            <a:r>
              <a:rPr b="1" lang="en-US">
                <a:solidFill>
                  <a:schemeClr val="dk1"/>
                </a:solidFill>
              </a:rPr>
              <a:t>Talk about people special to them </a:t>
            </a:r>
            <a:endParaRPr b="1">
              <a:solidFill>
                <a:schemeClr val="dk1"/>
              </a:solidFill>
            </a:endParaRPr>
          </a:p>
          <a:p>
            <a:pPr indent="-317500" lvl="0" marL="457200" marR="0" rtl="0" algn="l">
              <a:lnSpc>
                <a:spcPct val="115000"/>
              </a:lnSpc>
              <a:spcBef>
                <a:spcPts val="0"/>
              </a:spcBef>
              <a:spcAft>
                <a:spcPts val="0"/>
              </a:spcAft>
              <a:buClr>
                <a:schemeClr val="dk1"/>
              </a:buClr>
              <a:buSzPts val="1400"/>
              <a:buChar char="●"/>
            </a:pPr>
            <a:r>
              <a:rPr b="1" lang="en-US">
                <a:solidFill>
                  <a:schemeClr val="dk1"/>
                </a:solidFill>
              </a:rPr>
              <a:t>Explore the classroom and outdoor environments</a:t>
            </a:r>
            <a:endParaRPr b="1">
              <a:solidFill>
                <a:schemeClr val="dk1"/>
              </a:solidFill>
            </a:endParaRPr>
          </a:p>
          <a:p>
            <a:pPr indent="-317500" lvl="0" marL="457200" marR="0" rtl="0" algn="l">
              <a:lnSpc>
                <a:spcPct val="115000"/>
              </a:lnSpc>
              <a:spcBef>
                <a:spcPts val="0"/>
              </a:spcBef>
              <a:spcAft>
                <a:spcPts val="0"/>
              </a:spcAft>
              <a:buClr>
                <a:schemeClr val="dk1"/>
              </a:buClr>
              <a:buSzPts val="1400"/>
              <a:buChar char="●"/>
            </a:pPr>
            <a:r>
              <a:rPr b="1" lang="en-US">
                <a:solidFill>
                  <a:schemeClr val="dk1"/>
                </a:solidFill>
              </a:rPr>
              <a:t>Talk about their home and familiar places</a:t>
            </a:r>
            <a:endParaRPr b="1">
              <a:solidFill>
                <a:schemeClr val="dk1"/>
              </a:solidFill>
            </a:endParaRPr>
          </a:p>
          <a:p>
            <a:pPr indent="-317500" lvl="0" marL="457200" marR="0" rtl="0" algn="l">
              <a:lnSpc>
                <a:spcPct val="115000"/>
              </a:lnSpc>
              <a:spcBef>
                <a:spcPts val="0"/>
              </a:spcBef>
              <a:spcAft>
                <a:spcPts val="0"/>
              </a:spcAft>
              <a:buClr>
                <a:schemeClr val="dk1"/>
              </a:buClr>
              <a:buSzPts val="1400"/>
              <a:buChar char="●"/>
            </a:pPr>
            <a:r>
              <a:rPr b="1" lang="en-US">
                <a:solidFill>
                  <a:schemeClr val="dk1"/>
                </a:solidFill>
              </a:rPr>
              <a:t>Explore light, dark and shadows </a:t>
            </a:r>
            <a:endParaRPr b="1">
              <a:solidFill>
                <a:schemeClr val="dk1"/>
              </a:solidFill>
            </a:endParaRPr>
          </a:p>
          <a:p>
            <a:pPr indent="-317500" lvl="0" marL="457200" marR="0" rtl="0" algn="l">
              <a:lnSpc>
                <a:spcPct val="115000"/>
              </a:lnSpc>
              <a:spcBef>
                <a:spcPts val="0"/>
              </a:spcBef>
              <a:spcAft>
                <a:spcPts val="0"/>
              </a:spcAft>
              <a:buClr>
                <a:schemeClr val="dk1"/>
              </a:buClr>
              <a:buSzPts val="1400"/>
              <a:buChar char="●"/>
            </a:pPr>
            <a:r>
              <a:rPr b="1" lang="en-US">
                <a:solidFill>
                  <a:schemeClr val="dk1"/>
                </a:solidFill>
              </a:rPr>
              <a:t>Notice changes in the world around them </a:t>
            </a:r>
            <a:endParaRPr b="1">
              <a:solidFill>
                <a:schemeClr val="dk1"/>
              </a:solidFill>
            </a:endParaRPr>
          </a:p>
          <a:p>
            <a:pPr indent="-317500" lvl="0" marL="457200" marR="0" rtl="0" algn="l">
              <a:lnSpc>
                <a:spcPct val="115000"/>
              </a:lnSpc>
              <a:spcBef>
                <a:spcPts val="0"/>
              </a:spcBef>
              <a:spcAft>
                <a:spcPts val="0"/>
              </a:spcAft>
              <a:buClr>
                <a:schemeClr val="dk1"/>
              </a:buClr>
              <a:buSzPts val="1400"/>
              <a:buChar char="●"/>
            </a:pPr>
            <a:r>
              <a:rPr b="1" lang="en-US">
                <a:solidFill>
                  <a:schemeClr val="dk1"/>
                </a:solidFill>
              </a:rPr>
              <a:t>Explore seasonal changes </a:t>
            </a:r>
            <a:endParaRPr b="1">
              <a:solidFill>
                <a:schemeClr val="dk1"/>
              </a:solidFill>
            </a:endParaRPr>
          </a:p>
          <a:p>
            <a:pPr indent="0" lvl="0" marL="0" marR="0" rtl="0" algn="l">
              <a:lnSpc>
                <a:spcPct val="115000"/>
              </a:lnSpc>
              <a:spcBef>
                <a:spcPts val="0"/>
              </a:spcBef>
              <a:spcAft>
                <a:spcPts val="0"/>
              </a:spcAft>
              <a:buNone/>
            </a:pPr>
            <a:r>
              <a:rPr b="1" lang="en-US">
                <a:solidFill>
                  <a:schemeClr val="dk1"/>
                </a:solidFill>
              </a:rPr>
              <a:t>3 and 4 year olds: </a:t>
            </a:r>
            <a:endParaRPr b="1">
              <a:solidFill>
                <a:schemeClr val="dk1"/>
              </a:solidFill>
            </a:endParaRPr>
          </a:p>
          <a:p>
            <a:pPr indent="-368300" lvl="0" marL="457200" marR="0" rtl="0" algn="l">
              <a:lnSpc>
                <a:spcPct val="115000"/>
              </a:lnSpc>
              <a:spcBef>
                <a:spcPts val="0"/>
              </a:spcBef>
              <a:spcAft>
                <a:spcPts val="0"/>
              </a:spcAft>
              <a:buClr>
                <a:srgbClr val="595959"/>
              </a:buClr>
              <a:buSzPts val="2200"/>
              <a:buFont typeface="Arial"/>
              <a:buChar char="●"/>
            </a:pPr>
            <a:r>
              <a:rPr b="1" lang="en-US">
                <a:solidFill>
                  <a:schemeClr val="dk1"/>
                </a:solidFill>
              </a:rPr>
              <a:t>Talk about family members and people who are special to them</a:t>
            </a:r>
            <a:endParaRPr b="1">
              <a:solidFill>
                <a:schemeClr val="dk1"/>
              </a:solidFill>
            </a:endParaRPr>
          </a:p>
          <a:p>
            <a:pPr indent="-317500" lvl="0" marL="457200" marR="0" rtl="0" algn="l">
              <a:lnSpc>
                <a:spcPct val="115000"/>
              </a:lnSpc>
              <a:spcBef>
                <a:spcPts val="0"/>
              </a:spcBef>
              <a:spcAft>
                <a:spcPts val="0"/>
              </a:spcAft>
              <a:buClr>
                <a:schemeClr val="dk1"/>
              </a:buClr>
              <a:buSzPts val="1400"/>
              <a:buChar char="●"/>
            </a:pPr>
            <a:r>
              <a:rPr b="1" lang="en-US">
                <a:solidFill>
                  <a:schemeClr val="dk1"/>
                </a:solidFill>
              </a:rPr>
              <a:t>Share experiences and memories</a:t>
            </a:r>
            <a:endParaRPr b="1">
              <a:solidFill>
                <a:schemeClr val="dk1"/>
              </a:solidFill>
            </a:endParaRPr>
          </a:p>
          <a:p>
            <a:pPr indent="-317500" lvl="0" marL="457200" marR="0" rtl="0" algn="l">
              <a:lnSpc>
                <a:spcPct val="115000"/>
              </a:lnSpc>
              <a:spcBef>
                <a:spcPts val="0"/>
              </a:spcBef>
              <a:spcAft>
                <a:spcPts val="0"/>
              </a:spcAft>
              <a:buClr>
                <a:schemeClr val="dk1"/>
              </a:buClr>
              <a:buSzPts val="1400"/>
              <a:buChar char="●"/>
            </a:pPr>
            <a:r>
              <a:rPr b="1" lang="en-US">
                <a:solidFill>
                  <a:schemeClr val="dk1"/>
                </a:solidFill>
              </a:rPr>
              <a:t>Follow simple treasure hunts</a:t>
            </a:r>
            <a:endParaRPr b="1">
              <a:solidFill>
                <a:schemeClr val="dk1"/>
              </a:solidFill>
            </a:endParaRPr>
          </a:p>
          <a:p>
            <a:pPr indent="-317500" lvl="0" marL="457200" marR="0" rtl="0" algn="l">
              <a:lnSpc>
                <a:spcPct val="115000"/>
              </a:lnSpc>
              <a:spcBef>
                <a:spcPts val="0"/>
              </a:spcBef>
              <a:spcAft>
                <a:spcPts val="0"/>
              </a:spcAft>
              <a:buClr>
                <a:schemeClr val="dk1"/>
              </a:buClr>
              <a:buSzPts val="1400"/>
              <a:buChar char="●"/>
            </a:pPr>
            <a:r>
              <a:rPr b="1" lang="en-US">
                <a:solidFill>
                  <a:schemeClr val="dk1"/>
                </a:solidFill>
              </a:rPr>
              <a:t>Explore seasonal changes </a:t>
            </a:r>
            <a:endParaRPr b="1">
              <a:solidFill>
                <a:schemeClr val="dk1"/>
              </a:solidFill>
            </a:endParaRPr>
          </a:p>
          <a:p>
            <a:pPr indent="-317500" lvl="0" marL="457200" marR="0" rtl="0" algn="l">
              <a:lnSpc>
                <a:spcPct val="115000"/>
              </a:lnSpc>
              <a:spcBef>
                <a:spcPts val="0"/>
              </a:spcBef>
              <a:spcAft>
                <a:spcPts val="0"/>
              </a:spcAft>
              <a:buClr>
                <a:schemeClr val="dk1"/>
              </a:buClr>
              <a:buSzPts val="1400"/>
              <a:buChar char="●"/>
            </a:pPr>
            <a:r>
              <a:rPr b="1" lang="en-US">
                <a:solidFill>
                  <a:schemeClr val="dk1"/>
                </a:solidFill>
              </a:rPr>
              <a:t>Explore materials using their senses </a:t>
            </a:r>
            <a:endParaRPr b="1">
              <a:solidFill>
                <a:schemeClr val="dk1"/>
              </a:solidFill>
            </a:endParaRPr>
          </a:p>
          <a:p>
            <a:pPr indent="-317500" lvl="0" marL="457200" marR="0" rtl="0" algn="l">
              <a:lnSpc>
                <a:spcPct val="115000"/>
              </a:lnSpc>
              <a:spcBef>
                <a:spcPts val="0"/>
              </a:spcBef>
              <a:spcAft>
                <a:spcPts val="0"/>
              </a:spcAft>
              <a:buClr>
                <a:schemeClr val="dk1"/>
              </a:buClr>
              <a:buSzPts val="1400"/>
              <a:buChar char="●"/>
            </a:pPr>
            <a:r>
              <a:rPr b="1" lang="en-US">
                <a:solidFill>
                  <a:schemeClr val="dk1"/>
                </a:solidFill>
              </a:rPr>
              <a:t>Begin to recognise differences between real events and stories </a:t>
            </a:r>
            <a:endParaRPr b="1">
              <a:solidFill>
                <a:schemeClr val="dk1"/>
              </a:solidFill>
            </a:endParaRPr>
          </a:p>
          <a:p>
            <a:pPr indent="0" lvl="0" marL="133350" marR="0" rtl="0" algn="l">
              <a:lnSpc>
                <a:spcPct val="115000"/>
              </a:lnSpc>
              <a:spcBef>
                <a:spcPts val="0"/>
              </a:spcBef>
              <a:spcAft>
                <a:spcPts val="0"/>
              </a:spcAft>
              <a:buClr>
                <a:schemeClr val="dk1"/>
              </a:buClr>
              <a:buSzPts val="1800"/>
              <a:buFont typeface="Arial"/>
              <a:buNone/>
            </a:pPr>
            <a:r>
              <a:t/>
            </a:r>
            <a:endParaRPr b="1" i="0" sz="1800" u="sng" cap="none" strike="noStrike">
              <a:solidFill>
                <a:schemeClr val="dk1"/>
              </a:solidFill>
              <a:latin typeface="Arial"/>
              <a:ea typeface="Arial"/>
              <a:cs typeface="Arial"/>
              <a:sym typeface="Arial"/>
            </a:endParaRPr>
          </a:p>
        </p:txBody>
      </p:sp>
      <p:sp>
        <p:nvSpPr>
          <p:cNvPr id="248" name="Google Shape;248;p16"/>
          <p:cNvSpPr txBox="1"/>
          <p:nvPr/>
        </p:nvSpPr>
        <p:spPr>
          <a:xfrm>
            <a:off x="6472400" y="347025"/>
            <a:ext cx="5359800" cy="918600"/>
          </a:xfrm>
          <a:prstGeom prst="rect">
            <a:avLst/>
          </a:prstGeom>
          <a:solidFill>
            <a:srgbClr val="FFFFFF"/>
          </a:solid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Nursery: Autumn 1 </a:t>
            </a:r>
            <a:r>
              <a:rPr b="0" i="0" lang="en-US" sz="2400" u="none" cap="none" strike="noStrike">
                <a:solidFill>
                  <a:srgbClr val="000000"/>
                </a:solidFill>
                <a:latin typeface="Arial"/>
                <a:ea typeface="Arial"/>
                <a:cs typeface="Arial"/>
                <a:sym typeface="Arial"/>
              </a:rPr>
              <a:t>202</a:t>
            </a:r>
            <a:r>
              <a:rPr lang="en-US" sz="2400"/>
              <a:t>6</a:t>
            </a:r>
            <a:endParaRPr b="0" i="0" sz="2400" u="none" cap="none" strike="noStrike">
              <a:solidFill>
                <a:srgbClr val="000000"/>
              </a:solidFill>
              <a:latin typeface="Arial"/>
              <a:ea typeface="Arial"/>
              <a:cs typeface="Arial"/>
              <a:sym typeface="Arial"/>
            </a:endParaRPr>
          </a:p>
        </p:txBody>
      </p:sp>
      <p:sp>
        <p:nvSpPr>
          <p:cNvPr id="249" name="Google Shape;249;p16"/>
          <p:cNvSpPr txBox="1"/>
          <p:nvPr/>
        </p:nvSpPr>
        <p:spPr>
          <a:xfrm>
            <a:off x="6560298" y="1659477"/>
            <a:ext cx="5184000" cy="4735800"/>
          </a:xfrm>
          <a:prstGeom prst="rect">
            <a:avLst/>
          </a:prstGeom>
          <a:no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a:bodyPr>
          <a:lstStyle/>
          <a:p>
            <a:pPr indent="0" lvl="0" marL="0" marR="0" rtl="0" algn="l">
              <a:lnSpc>
                <a:spcPct val="100000"/>
              </a:lnSpc>
              <a:spcBef>
                <a:spcPts val="0"/>
              </a:spcBef>
              <a:spcAft>
                <a:spcPts val="0"/>
              </a:spcAft>
              <a:buNone/>
            </a:pPr>
            <a:r>
              <a:t/>
            </a:r>
            <a:endParaRPr b="0" i="0" sz="1000" u="none" cap="none" strike="noStrike">
              <a:solidFill>
                <a:srgbClr val="000000"/>
              </a:solidFill>
              <a:latin typeface="Arial"/>
              <a:ea typeface="Arial"/>
              <a:cs typeface="Arial"/>
              <a:sym typeface="Arial"/>
            </a:endParaRPr>
          </a:p>
        </p:txBody>
      </p:sp>
      <p:pic>
        <p:nvPicPr>
          <p:cNvPr id="250" name="Google Shape;250;p16"/>
          <p:cNvPicPr preferRelativeResize="0"/>
          <p:nvPr/>
        </p:nvPicPr>
        <p:blipFill rotWithShape="1">
          <a:blip r:embed="rId3">
            <a:alphaModFix/>
          </a:blip>
          <a:srcRect b="15739" l="0" r="0" t="0"/>
          <a:stretch/>
        </p:blipFill>
        <p:spPr>
          <a:xfrm>
            <a:off x="405900" y="227575"/>
            <a:ext cx="1152525" cy="762001"/>
          </a:xfrm>
          <a:prstGeom prst="rect">
            <a:avLst/>
          </a:prstGeom>
          <a:noFill/>
          <a:ln>
            <a:noFill/>
          </a:ln>
        </p:spPr>
      </p:pic>
      <p:pic>
        <p:nvPicPr>
          <p:cNvPr id="251" name="Google Shape;251;p16"/>
          <p:cNvPicPr preferRelativeResize="0"/>
          <p:nvPr/>
        </p:nvPicPr>
        <p:blipFill rotWithShape="1">
          <a:blip r:embed="rId4">
            <a:alphaModFix/>
          </a:blip>
          <a:srcRect b="0" l="0" r="0" t="0"/>
          <a:stretch/>
        </p:blipFill>
        <p:spPr>
          <a:xfrm>
            <a:off x="6560298" y="1659477"/>
            <a:ext cx="5271903" cy="4677798"/>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55" name="Shape 255"/>
        <p:cNvGrpSpPr/>
        <p:nvPr/>
      </p:nvGrpSpPr>
      <p:grpSpPr>
        <a:xfrm>
          <a:off x="0" y="0"/>
          <a:ext cx="0" cy="0"/>
          <a:chOff x="0" y="0"/>
          <a:chExt cx="0" cy="0"/>
        </a:xfrm>
      </p:grpSpPr>
      <p:sp>
        <p:nvSpPr>
          <p:cNvPr id="256" name="Google Shape;256;p17"/>
          <p:cNvSpPr txBox="1"/>
          <p:nvPr/>
        </p:nvSpPr>
        <p:spPr>
          <a:xfrm>
            <a:off x="195875" y="1436925"/>
            <a:ext cx="5934300" cy="5196300"/>
          </a:xfrm>
          <a:prstGeom prst="rect">
            <a:avLst/>
          </a:prstGeom>
          <a:solidFill>
            <a:schemeClr val="lt1"/>
          </a:solidFill>
          <a:ln cap="flat" cmpd="sng" w="28575">
            <a:solidFill>
              <a:srgbClr val="274E13"/>
            </a:solidFill>
            <a:prstDash val="solid"/>
            <a:round/>
            <a:headEnd len="sm" w="sm" type="none"/>
            <a:tailEnd len="sm" w="sm" type="none"/>
          </a:ln>
        </p:spPr>
        <p:txBody>
          <a:bodyPr anchorCtr="0" anchor="t" bIns="91425" lIns="91425" spcFirstLastPara="1" rIns="91425" wrap="square" tIns="91425">
            <a:noAutofit/>
          </a:bodyPr>
          <a:lstStyle/>
          <a:p>
            <a:pPr indent="0" lvl="0" marL="114300" marR="0" rtl="0" algn="l">
              <a:lnSpc>
                <a:spcPct val="105000"/>
              </a:lnSpc>
              <a:spcBef>
                <a:spcPts val="0"/>
              </a:spcBef>
              <a:spcAft>
                <a:spcPts val="0"/>
              </a:spcAft>
              <a:buClr>
                <a:schemeClr val="dk1"/>
              </a:buClr>
              <a:buSzPts val="1800"/>
              <a:buFont typeface="Arial"/>
              <a:buNone/>
            </a:pPr>
            <a:r>
              <a:rPr b="1" i="0" lang="en-US" sz="2300" u="sng" cap="none" strike="noStrike">
                <a:solidFill>
                  <a:schemeClr val="dk1"/>
                </a:solidFill>
                <a:latin typeface="Arial"/>
                <a:ea typeface="Arial"/>
                <a:cs typeface="Arial"/>
                <a:sym typeface="Arial"/>
              </a:rPr>
              <a:t>Specific area: Expressive Arts and Design</a:t>
            </a:r>
            <a:endParaRPr b="1" i="0" sz="2300" u="sng" cap="none" strike="noStrike">
              <a:solidFill>
                <a:srgbClr val="595959"/>
              </a:solidFill>
              <a:latin typeface="Arial"/>
              <a:ea typeface="Arial"/>
              <a:cs typeface="Arial"/>
              <a:sym typeface="Arial"/>
            </a:endParaRPr>
          </a:p>
          <a:p>
            <a:pPr indent="0" lvl="0" marL="114300" marR="0" rtl="0" algn="l">
              <a:lnSpc>
                <a:spcPct val="105000"/>
              </a:lnSpc>
              <a:spcBef>
                <a:spcPts val="0"/>
              </a:spcBef>
              <a:spcAft>
                <a:spcPts val="0"/>
              </a:spcAft>
              <a:buClr>
                <a:srgbClr val="000000"/>
              </a:buClr>
              <a:buSzPts val="1900"/>
              <a:buFont typeface="Arial"/>
              <a:buNone/>
            </a:pPr>
            <a:r>
              <a:rPr b="1" i="0" lang="en-US" sz="1500" u="none" cap="none" strike="noStrike">
                <a:solidFill>
                  <a:schemeClr val="dk1"/>
                </a:solidFill>
                <a:latin typeface="Arial"/>
                <a:ea typeface="Arial"/>
                <a:cs typeface="Arial"/>
                <a:sym typeface="Arial"/>
              </a:rPr>
              <a:t>Through this area of learning, the children will have opportunities to:</a:t>
            </a:r>
            <a:endParaRPr b="1" i="0" sz="1500" u="none" cap="none" strike="noStrike">
              <a:solidFill>
                <a:schemeClr val="dk1"/>
              </a:solidFill>
              <a:latin typeface="Arial"/>
              <a:ea typeface="Arial"/>
              <a:cs typeface="Arial"/>
              <a:sym typeface="Arial"/>
            </a:endParaRPr>
          </a:p>
          <a:p>
            <a:pPr indent="0" lvl="0" marL="0" rtl="0" algn="l">
              <a:lnSpc>
                <a:spcPct val="115000"/>
              </a:lnSpc>
              <a:spcBef>
                <a:spcPts val="0"/>
              </a:spcBef>
              <a:spcAft>
                <a:spcPts val="0"/>
              </a:spcAft>
              <a:buClr>
                <a:schemeClr val="dk1"/>
              </a:buClr>
              <a:buSzPts val="1100"/>
              <a:buFont typeface="Arial"/>
              <a:buNone/>
            </a:pPr>
            <a:r>
              <a:t/>
            </a:r>
            <a:endParaRPr b="1" sz="1700">
              <a:solidFill>
                <a:schemeClr val="dk1"/>
              </a:solidFill>
            </a:endParaRPr>
          </a:p>
          <a:p>
            <a:pPr indent="-312738" lvl="0" marL="285750" rtl="0" algn="l">
              <a:lnSpc>
                <a:spcPct val="115000"/>
              </a:lnSpc>
              <a:spcBef>
                <a:spcPts val="0"/>
              </a:spcBef>
              <a:spcAft>
                <a:spcPts val="0"/>
              </a:spcAft>
              <a:buClr>
                <a:schemeClr val="dk1"/>
              </a:buClr>
              <a:buSzPts val="1700"/>
              <a:buChar char="●"/>
            </a:pPr>
            <a:r>
              <a:rPr b="1" lang="en-US" sz="1700">
                <a:solidFill>
                  <a:schemeClr val="dk1"/>
                </a:solidFill>
              </a:rPr>
              <a:t>Begin to explore mixing colours </a:t>
            </a:r>
            <a:endParaRPr b="1" sz="1700">
              <a:solidFill>
                <a:schemeClr val="dk1"/>
              </a:solidFill>
            </a:endParaRPr>
          </a:p>
          <a:p>
            <a:pPr indent="-312738" lvl="0" marL="285750" rtl="0" algn="l">
              <a:lnSpc>
                <a:spcPct val="115000"/>
              </a:lnSpc>
              <a:spcBef>
                <a:spcPts val="0"/>
              </a:spcBef>
              <a:spcAft>
                <a:spcPts val="0"/>
              </a:spcAft>
              <a:buClr>
                <a:schemeClr val="dk1"/>
              </a:buClr>
              <a:buSzPts val="1700"/>
              <a:buChar char="●"/>
            </a:pPr>
            <a:r>
              <a:rPr b="1" lang="en-US" sz="1700">
                <a:solidFill>
                  <a:schemeClr val="dk1"/>
                </a:solidFill>
              </a:rPr>
              <a:t>Mark make to explore faces </a:t>
            </a:r>
            <a:endParaRPr b="1" sz="1700">
              <a:solidFill>
                <a:schemeClr val="dk1"/>
              </a:solidFill>
            </a:endParaRPr>
          </a:p>
          <a:p>
            <a:pPr indent="-312738" lvl="0" marL="285750" rtl="0" algn="l">
              <a:lnSpc>
                <a:spcPct val="115000"/>
              </a:lnSpc>
              <a:spcBef>
                <a:spcPts val="0"/>
              </a:spcBef>
              <a:spcAft>
                <a:spcPts val="0"/>
              </a:spcAft>
              <a:buClr>
                <a:schemeClr val="dk1"/>
              </a:buClr>
              <a:buSzPts val="1700"/>
              <a:buChar char="●"/>
            </a:pPr>
            <a:r>
              <a:rPr b="1" lang="en-US" sz="1700">
                <a:solidFill>
                  <a:schemeClr val="dk1"/>
                </a:solidFill>
              </a:rPr>
              <a:t>Join in with role play games </a:t>
            </a:r>
            <a:endParaRPr b="1" sz="1700">
              <a:solidFill>
                <a:schemeClr val="dk1"/>
              </a:solidFill>
            </a:endParaRPr>
          </a:p>
          <a:p>
            <a:pPr indent="-312738" lvl="0" marL="285750" rtl="0" algn="l">
              <a:lnSpc>
                <a:spcPct val="115000"/>
              </a:lnSpc>
              <a:spcBef>
                <a:spcPts val="0"/>
              </a:spcBef>
              <a:spcAft>
                <a:spcPts val="0"/>
              </a:spcAft>
              <a:buClr>
                <a:schemeClr val="dk1"/>
              </a:buClr>
              <a:buSzPts val="1700"/>
              <a:buChar char="●"/>
            </a:pPr>
            <a:r>
              <a:rPr b="1" lang="en-US" sz="1700">
                <a:solidFill>
                  <a:schemeClr val="dk1"/>
                </a:solidFill>
              </a:rPr>
              <a:t>Follow their interests to make things </a:t>
            </a:r>
            <a:endParaRPr b="1" sz="1700">
              <a:solidFill>
                <a:schemeClr val="dk1"/>
              </a:solidFill>
            </a:endParaRPr>
          </a:p>
          <a:p>
            <a:pPr indent="-312738" lvl="0" marL="285750" rtl="0" algn="l">
              <a:lnSpc>
                <a:spcPct val="115000"/>
              </a:lnSpc>
              <a:spcBef>
                <a:spcPts val="0"/>
              </a:spcBef>
              <a:spcAft>
                <a:spcPts val="0"/>
              </a:spcAft>
              <a:buClr>
                <a:schemeClr val="dk1"/>
              </a:buClr>
              <a:buSzPts val="1700"/>
              <a:buChar char="●"/>
            </a:pPr>
            <a:r>
              <a:rPr b="1" lang="en-US" sz="1700">
                <a:solidFill>
                  <a:schemeClr val="dk1"/>
                </a:solidFill>
              </a:rPr>
              <a:t>Join in with songs </a:t>
            </a:r>
            <a:endParaRPr b="1" sz="1700">
              <a:solidFill>
                <a:schemeClr val="dk1"/>
              </a:solidFill>
            </a:endParaRPr>
          </a:p>
          <a:p>
            <a:pPr indent="-312738" lvl="0" marL="285750" rtl="0" algn="l">
              <a:lnSpc>
                <a:spcPct val="115000"/>
              </a:lnSpc>
              <a:spcBef>
                <a:spcPts val="0"/>
              </a:spcBef>
              <a:spcAft>
                <a:spcPts val="0"/>
              </a:spcAft>
              <a:buClr>
                <a:schemeClr val="dk1"/>
              </a:buClr>
              <a:buSzPts val="1700"/>
              <a:buChar char="●"/>
            </a:pPr>
            <a:r>
              <a:rPr b="1" lang="en-US" sz="1700">
                <a:solidFill>
                  <a:schemeClr val="dk1"/>
                </a:solidFill>
              </a:rPr>
              <a:t>Build models using construction equipment </a:t>
            </a:r>
            <a:endParaRPr b="1" sz="1700">
              <a:solidFill>
                <a:schemeClr val="dk1"/>
              </a:solidFill>
            </a:endParaRPr>
          </a:p>
          <a:p>
            <a:pPr indent="-312738" lvl="0" marL="285750" rtl="0" algn="l">
              <a:lnSpc>
                <a:spcPct val="115000"/>
              </a:lnSpc>
              <a:spcBef>
                <a:spcPts val="0"/>
              </a:spcBef>
              <a:spcAft>
                <a:spcPts val="0"/>
              </a:spcAft>
              <a:buClr>
                <a:schemeClr val="dk1"/>
              </a:buClr>
              <a:buSzPts val="1700"/>
              <a:buChar char="●"/>
            </a:pPr>
            <a:r>
              <a:rPr b="1" lang="en-US" sz="1700">
                <a:solidFill>
                  <a:schemeClr val="dk1"/>
                </a:solidFill>
              </a:rPr>
              <a:t>Sing call and response songs</a:t>
            </a:r>
            <a:endParaRPr b="1" sz="1700">
              <a:solidFill>
                <a:schemeClr val="dk1"/>
              </a:solidFill>
            </a:endParaRPr>
          </a:p>
          <a:p>
            <a:pPr indent="0" lvl="0" marL="0" rtl="0" algn="l">
              <a:lnSpc>
                <a:spcPct val="115000"/>
              </a:lnSpc>
              <a:spcBef>
                <a:spcPts val="0"/>
              </a:spcBef>
              <a:spcAft>
                <a:spcPts val="0"/>
              </a:spcAft>
              <a:buClr>
                <a:schemeClr val="dk1"/>
              </a:buClr>
              <a:buSzPts val="1100"/>
              <a:buFont typeface="Arial"/>
              <a:buNone/>
            </a:pPr>
            <a:r>
              <a:t/>
            </a:r>
            <a:endParaRPr b="1" sz="1300">
              <a:solidFill>
                <a:schemeClr val="dk1"/>
              </a:solidFill>
            </a:endParaRPr>
          </a:p>
        </p:txBody>
      </p:sp>
      <p:sp>
        <p:nvSpPr>
          <p:cNvPr id="257" name="Google Shape;257;p17"/>
          <p:cNvSpPr txBox="1"/>
          <p:nvPr/>
        </p:nvSpPr>
        <p:spPr>
          <a:xfrm>
            <a:off x="6472400" y="347025"/>
            <a:ext cx="5359800" cy="918600"/>
          </a:xfrm>
          <a:prstGeom prst="rect">
            <a:avLst/>
          </a:prstGeom>
          <a:solidFill>
            <a:srgbClr val="FFFFFF"/>
          </a:solid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a:bodyPr>
          <a:lstStyle/>
          <a:p>
            <a:pPr indent="0" lvl="0" marL="0" marR="0" rtl="0" algn="ctr">
              <a:lnSpc>
                <a:spcPct val="100000"/>
              </a:lnSpc>
              <a:spcBef>
                <a:spcPts val="0"/>
              </a:spcBef>
              <a:spcAft>
                <a:spcPts val="0"/>
              </a:spcAft>
              <a:buClr>
                <a:srgbClr val="000000"/>
              </a:buClr>
              <a:buSzPts val="2400"/>
              <a:buFont typeface="Arial"/>
              <a:buNone/>
            </a:pPr>
            <a:r>
              <a:rPr b="0" i="0" lang="en-US" sz="2400" u="none" cap="none" strike="noStrike">
                <a:solidFill>
                  <a:srgbClr val="000000"/>
                </a:solidFill>
                <a:latin typeface="Arial"/>
                <a:ea typeface="Arial"/>
                <a:cs typeface="Arial"/>
                <a:sym typeface="Arial"/>
              </a:rPr>
              <a:t>Nursery: Autumn 1 202</a:t>
            </a:r>
            <a:r>
              <a:rPr lang="en-US" sz="2400"/>
              <a:t>6</a:t>
            </a:r>
            <a:endParaRPr b="0" i="0" sz="2400" u="none" cap="none" strike="noStrike">
              <a:solidFill>
                <a:srgbClr val="000000"/>
              </a:solidFill>
              <a:latin typeface="Arial"/>
              <a:ea typeface="Arial"/>
              <a:cs typeface="Arial"/>
              <a:sym typeface="Arial"/>
            </a:endParaRPr>
          </a:p>
        </p:txBody>
      </p:sp>
      <p:sp>
        <p:nvSpPr>
          <p:cNvPr id="258" name="Google Shape;258;p17"/>
          <p:cNvSpPr txBox="1"/>
          <p:nvPr/>
        </p:nvSpPr>
        <p:spPr>
          <a:xfrm>
            <a:off x="6565398" y="1659477"/>
            <a:ext cx="5184000" cy="4735800"/>
          </a:xfrm>
          <a:prstGeom prst="rect">
            <a:avLst/>
          </a:prstGeom>
          <a:noFill/>
          <a:ln cap="flat" cmpd="sng" w="28575">
            <a:solidFill>
              <a:srgbClr val="274E13"/>
            </a:solidFill>
            <a:prstDash val="solid"/>
            <a:round/>
            <a:headEnd len="sm" w="sm" type="none"/>
            <a:tailEnd len="sm" w="sm" type="none"/>
          </a:ln>
        </p:spPr>
        <p:txBody>
          <a:bodyPr anchorCtr="0" anchor="t" bIns="91425" lIns="91425" spcFirstLastPara="1" rIns="91425" wrap="square" tIns="91425">
            <a:normAutofit/>
          </a:bodyPr>
          <a:lstStyle/>
          <a:p>
            <a:pPr indent="0" lvl="0" marL="0" marR="0" rtl="0" algn="l">
              <a:lnSpc>
                <a:spcPct val="100000"/>
              </a:lnSpc>
              <a:spcBef>
                <a:spcPts val="0"/>
              </a:spcBef>
              <a:spcAft>
                <a:spcPts val="0"/>
              </a:spcAft>
              <a:buNone/>
            </a:pPr>
            <a:r>
              <a:rPr b="0" i="0" lang="en-US" sz="1200" u="none" cap="none" strike="noStrike">
                <a:solidFill>
                  <a:srgbClr val="000000"/>
                </a:solidFill>
                <a:latin typeface="Arial"/>
                <a:ea typeface="Arial"/>
                <a:cs typeface="Arial"/>
                <a:sym typeface="Arial"/>
              </a:rPr>
              <a:t> songs, so that children can echo phrases of songs you sing.</a:t>
            </a:r>
            <a:endParaRPr/>
          </a:p>
        </p:txBody>
      </p:sp>
      <p:pic>
        <p:nvPicPr>
          <p:cNvPr id="259" name="Google Shape;259;p17"/>
          <p:cNvPicPr preferRelativeResize="0"/>
          <p:nvPr/>
        </p:nvPicPr>
        <p:blipFill rotWithShape="1">
          <a:blip r:embed="rId3">
            <a:alphaModFix/>
          </a:blip>
          <a:srcRect b="15739" l="0" r="0" t="0"/>
          <a:stretch/>
        </p:blipFill>
        <p:spPr>
          <a:xfrm>
            <a:off x="405900" y="227575"/>
            <a:ext cx="1152525" cy="762001"/>
          </a:xfrm>
          <a:prstGeom prst="rect">
            <a:avLst/>
          </a:prstGeom>
          <a:noFill/>
          <a:ln>
            <a:noFill/>
          </a:ln>
        </p:spPr>
      </p:pic>
      <p:pic>
        <p:nvPicPr>
          <p:cNvPr id="260" name="Google Shape;260;p17"/>
          <p:cNvPicPr preferRelativeResize="0"/>
          <p:nvPr/>
        </p:nvPicPr>
        <p:blipFill>
          <a:blip r:embed="rId4">
            <a:alphaModFix/>
          </a:blip>
          <a:stretch>
            <a:fillRect/>
          </a:stretch>
        </p:blipFill>
        <p:spPr>
          <a:xfrm>
            <a:off x="6565400" y="1659475"/>
            <a:ext cx="5184001" cy="4735803"/>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64" name="Shape 264"/>
        <p:cNvGrpSpPr/>
        <p:nvPr/>
      </p:nvGrpSpPr>
      <p:grpSpPr>
        <a:xfrm>
          <a:off x="0" y="0"/>
          <a:ext cx="0" cy="0"/>
          <a:chOff x="0" y="0"/>
          <a:chExt cx="0" cy="0"/>
        </a:xfrm>
      </p:grpSpPr>
      <p:sp>
        <p:nvSpPr>
          <p:cNvPr id="265" name="Google Shape;265;g32302892880_0_107"/>
          <p:cNvSpPr txBox="1"/>
          <p:nvPr>
            <p:ph idx="1" type="body"/>
          </p:nvPr>
        </p:nvSpPr>
        <p:spPr>
          <a:xfrm>
            <a:off x="415600" y="1536625"/>
            <a:ext cx="5396400" cy="5227500"/>
          </a:xfrm>
          <a:prstGeom prst="rect">
            <a:avLst/>
          </a:prstGeom>
          <a:noFill/>
          <a:ln cap="flat" cmpd="sng" w="28575">
            <a:solidFill>
              <a:schemeClr val="dk1"/>
            </a:solidFill>
            <a:prstDash val="solid"/>
            <a:round/>
            <a:headEnd len="sm" w="sm" type="none"/>
            <a:tailEnd len="sm" w="sm" type="none"/>
          </a:ln>
        </p:spPr>
        <p:txBody>
          <a:bodyPr anchorCtr="0" anchor="t" bIns="121900" lIns="121900" spcFirstLastPara="1" rIns="121900" wrap="square" tIns="121900">
            <a:noAutofit/>
          </a:bodyPr>
          <a:lstStyle/>
          <a:p>
            <a:pPr indent="0" lvl="0" marL="0" rtl="0" algn="l">
              <a:lnSpc>
                <a:spcPct val="115000"/>
              </a:lnSpc>
              <a:spcBef>
                <a:spcPts val="0"/>
              </a:spcBef>
              <a:spcAft>
                <a:spcPts val="0"/>
              </a:spcAft>
              <a:buSzPts val="2400"/>
              <a:buNone/>
            </a:pPr>
            <a:r>
              <a:rPr b="1" lang="en-US" sz="2500" u="sng">
                <a:latin typeface="Arial"/>
                <a:ea typeface="Arial"/>
                <a:cs typeface="Arial"/>
                <a:sym typeface="Arial"/>
              </a:rPr>
              <a:t>Reception</a:t>
            </a:r>
            <a:r>
              <a:rPr b="1" lang="en-US" sz="2500" u="sng">
                <a:solidFill>
                  <a:schemeClr val="dk1"/>
                </a:solidFill>
                <a:latin typeface="Arial"/>
                <a:ea typeface="Arial"/>
                <a:cs typeface="Arial"/>
                <a:sym typeface="Arial"/>
              </a:rPr>
              <a:t> Teachers</a:t>
            </a:r>
            <a:endParaRPr b="1" sz="2500" u="sng">
              <a:solidFill>
                <a:schemeClr val="dk1"/>
              </a:solidFill>
              <a:latin typeface="Arial"/>
              <a:ea typeface="Arial"/>
              <a:cs typeface="Arial"/>
              <a:sym typeface="Arial"/>
            </a:endParaRPr>
          </a:p>
          <a:p>
            <a:pPr indent="0" lvl="0" marL="0" rtl="0" algn="l">
              <a:lnSpc>
                <a:spcPct val="115000"/>
              </a:lnSpc>
              <a:spcBef>
                <a:spcPts val="0"/>
              </a:spcBef>
              <a:spcAft>
                <a:spcPts val="0"/>
              </a:spcAft>
              <a:buClr>
                <a:schemeClr val="dk1"/>
              </a:buClr>
              <a:buSzPts val="1500"/>
              <a:buFont typeface="Arial"/>
              <a:buNone/>
            </a:pPr>
            <a:r>
              <a:rPr lang="en-US" sz="2500">
                <a:latin typeface="Arial"/>
                <a:ea typeface="Arial"/>
                <a:cs typeface="Arial"/>
                <a:sym typeface="Arial"/>
              </a:rPr>
              <a:t>Mrs N El Haloul (Mrs El) </a:t>
            </a:r>
            <a:endParaRPr/>
          </a:p>
          <a:p>
            <a:pPr indent="0" lvl="0" marL="0" rtl="0" algn="l">
              <a:lnSpc>
                <a:spcPct val="115000"/>
              </a:lnSpc>
              <a:spcBef>
                <a:spcPts val="0"/>
              </a:spcBef>
              <a:spcAft>
                <a:spcPts val="0"/>
              </a:spcAft>
              <a:buClr>
                <a:schemeClr val="dk1"/>
              </a:buClr>
              <a:buSzPts val="1500"/>
              <a:buFont typeface="Arial"/>
              <a:buNone/>
            </a:pPr>
            <a:r>
              <a:t/>
            </a:r>
            <a:endParaRPr sz="2500">
              <a:latin typeface="Arial"/>
              <a:ea typeface="Arial"/>
              <a:cs typeface="Arial"/>
              <a:sym typeface="Arial"/>
            </a:endParaRPr>
          </a:p>
          <a:p>
            <a:pPr indent="0" lvl="0" marL="0" rtl="0" algn="l">
              <a:lnSpc>
                <a:spcPct val="115000"/>
              </a:lnSpc>
              <a:spcBef>
                <a:spcPts val="0"/>
              </a:spcBef>
              <a:spcAft>
                <a:spcPts val="0"/>
              </a:spcAft>
              <a:buClr>
                <a:schemeClr val="dk1"/>
              </a:buClr>
              <a:buSzPts val="1500"/>
              <a:buFont typeface="Arial"/>
              <a:buNone/>
            </a:pPr>
            <a:r>
              <a:rPr lang="en-US" sz="2500">
                <a:latin typeface="Arial"/>
                <a:ea typeface="Arial"/>
                <a:cs typeface="Arial"/>
                <a:sym typeface="Arial"/>
              </a:rPr>
              <a:t>Cover teacher: </a:t>
            </a:r>
            <a:endParaRPr/>
          </a:p>
          <a:p>
            <a:pPr indent="0" lvl="0" marL="0" rtl="0" algn="l">
              <a:lnSpc>
                <a:spcPct val="115000"/>
              </a:lnSpc>
              <a:spcBef>
                <a:spcPts val="0"/>
              </a:spcBef>
              <a:spcAft>
                <a:spcPts val="0"/>
              </a:spcAft>
              <a:buClr>
                <a:schemeClr val="dk1"/>
              </a:buClr>
              <a:buSzPts val="1500"/>
              <a:buFont typeface="Arial"/>
              <a:buNone/>
            </a:pPr>
            <a:r>
              <a:rPr lang="en-US" sz="2500">
                <a:latin typeface="Arial"/>
                <a:ea typeface="Arial"/>
                <a:cs typeface="Arial"/>
                <a:sym typeface="Arial"/>
              </a:rPr>
              <a:t>Mrs A Mason </a:t>
            </a:r>
            <a:endParaRPr sz="2500">
              <a:latin typeface="Arial"/>
              <a:ea typeface="Arial"/>
              <a:cs typeface="Arial"/>
              <a:sym typeface="Arial"/>
            </a:endParaRPr>
          </a:p>
          <a:p>
            <a:pPr indent="0" lvl="0" marL="0" rtl="0" algn="l">
              <a:lnSpc>
                <a:spcPct val="115000"/>
              </a:lnSpc>
              <a:spcBef>
                <a:spcPts val="0"/>
              </a:spcBef>
              <a:spcAft>
                <a:spcPts val="0"/>
              </a:spcAft>
              <a:buClr>
                <a:schemeClr val="dk1"/>
              </a:buClr>
              <a:buSzPts val="1500"/>
              <a:buFont typeface="Arial"/>
              <a:buNone/>
            </a:pPr>
            <a:r>
              <a:t/>
            </a:r>
            <a:endParaRPr sz="16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rgbClr val="000000"/>
              </a:buClr>
              <a:buSzPts val="2400"/>
              <a:buFont typeface="Arial"/>
              <a:buNone/>
            </a:pPr>
            <a:r>
              <a:t/>
            </a:r>
            <a:endParaRPr b="1" sz="1600" u="sng">
              <a:solidFill>
                <a:schemeClr val="dk1"/>
              </a:solidFill>
              <a:latin typeface="Trebuchet MS"/>
              <a:ea typeface="Trebuchet MS"/>
              <a:cs typeface="Trebuchet MS"/>
              <a:sym typeface="Trebuchet MS"/>
            </a:endParaRPr>
          </a:p>
        </p:txBody>
      </p:sp>
      <p:sp>
        <p:nvSpPr>
          <p:cNvPr id="266" name="Google Shape;266;g32302892880_0_107"/>
          <p:cNvSpPr txBox="1"/>
          <p:nvPr>
            <p:ph type="title"/>
          </p:nvPr>
        </p:nvSpPr>
        <p:spPr>
          <a:xfrm>
            <a:off x="6199600" y="368367"/>
            <a:ext cx="5223300" cy="9888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121900" lIns="121900" spcFirstLastPara="1" rIns="121900" wrap="square" tIns="121900">
            <a:normAutofit/>
          </a:bodyPr>
          <a:lstStyle/>
          <a:p>
            <a:pPr indent="0" lvl="0" marL="0" rtl="0" algn="ctr">
              <a:lnSpc>
                <a:spcPct val="100000"/>
              </a:lnSpc>
              <a:spcBef>
                <a:spcPts val="0"/>
              </a:spcBef>
              <a:spcAft>
                <a:spcPts val="0"/>
              </a:spcAft>
              <a:buSzPts val="3700"/>
              <a:buNone/>
            </a:pPr>
            <a:r>
              <a:rPr lang="en-US"/>
              <a:t>Year 5: Autumn 1</a:t>
            </a:r>
            <a:endParaRPr/>
          </a:p>
        </p:txBody>
      </p:sp>
      <p:sp>
        <p:nvSpPr>
          <p:cNvPr id="267" name="Google Shape;267;g32302892880_0_107"/>
          <p:cNvSpPr txBox="1"/>
          <p:nvPr>
            <p:ph type="title"/>
          </p:nvPr>
        </p:nvSpPr>
        <p:spPr>
          <a:xfrm>
            <a:off x="415600" y="265833"/>
            <a:ext cx="11110800" cy="1091100"/>
          </a:xfrm>
          <a:prstGeom prst="rect">
            <a:avLst/>
          </a:prstGeom>
          <a:solidFill>
            <a:schemeClr val="lt1"/>
          </a:solidFill>
          <a:ln cap="flat" cmpd="sng" w="28575">
            <a:solidFill>
              <a:srgbClr val="000000"/>
            </a:solidFill>
            <a:prstDash val="solid"/>
            <a:round/>
            <a:headEnd len="sm" w="sm" type="none"/>
            <a:tailEnd len="sm" w="sm" type="none"/>
          </a:ln>
        </p:spPr>
        <p:txBody>
          <a:bodyPr anchorCtr="0" anchor="t" bIns="121900" lIns="121900" spcFirstLastPara="1" rIns="121900" wrap="square" tIns="121900">
            <a:normAutofit/>
          </a:bodyPr>
          <a:lstStyle/>
          <a:p>
            <a:pPr indent="0" lvl="0" marL="0" rtl="0" algn="ctr">
              <a:lnSpc>
                <a:spcPct val="100000"/>
              </a:lnSpc>
              <a:spcBef>
                <a:spcPts val="0"/>
              </a:spcBef>
              <a:spcAft>
                <a:spcPts val="0"/>
              </a:spcAft>
              <a:buSzPts val="3700"/>
              <a:buNone/>
            </a:pPr>
            <a:r>
              <a:rPr lang="en-US" sz="3200">
                <a:latin typeface="Arial"/>
                <a:ea typeface="Arial"/>
                <a:cs typeface="Arial"/>
                <a:sym typeface="Arial"/>
              </a:rPr>
              <a:t>Nursery Staff</a:t>
            </a:r>
            <a:r>
              <a:rPr lang="en-US" sz="3200"/>
              <a:t> </a:t>
            </a:r>
            <a:endParaRPr sz="3200"/>
          </a:p>
        </p:txBody>
      </p:sp>
      <p:pic>
        <p:nvPicPr>
          <p:cNvPr id="268" name="Google Shape;268;g32302892880_0_107"/>
          <p:cNvPicPr preferRelativeResize="0"/>
          <p:nvPr/>
        </p:nvPicPr>
        <p:blipFill rotWithShape="1">
          <a:blip r:embed="rId3">
            <a:alphaModFix/>
          </a:blip>
          <a:srcRect b="15739" l="0" r="0" t="0"/>
          <a:stretch/>
        </p:blipFill>
        <p:spPr>
          <a:xfrm>
            <a:off x="541200" y="303433"/>
            <a:ext cx="1536700" cy="1016001"/>
          </a:xfrm>
          <a:prstGeom prst="rect">
            <a:avLst/>
          </a:prstGeom>
          <a:noFill/>
          <a:ln>
            <a:noFill/>
          </a:ln>
        </p:spPr>
      </p:pic>
      <p:sp>
        <p:nvSpPr>
          <p:cNvPr id="269" name="Google Shape;269;g32302892880_0_107"/>
          <p:cNvSpPr txBox="1"/>
          <p:nvPr>
            <p:ph idx="1" type="body"/>
          </p:nvPr>
        </p:nvSpPr>
        <p:spPr>
          <a:xfrm>
            <a:off x="6026400" y="1536625"/>
            <a:ext cx="5499900" cy="5227500"/>
          </a:xfrm>
          <a:prstGeom prst="rect">
            <a:avLst/>
          </a:prstGeom>
          <a:noFill/>
          <a:ln cap="flat" cmpd="sng" w="28575">
            <a:solidFill>
              <a:schemeClr val="dk1"/>
            </a:solidFill>
            <a:prstDash val="solid"/>
            <a:round/>
            <a:headEnd len="sm" w="sm" type="none"/>
            <a:tailEnd len="sm" w="sm" type="none"/>
          </a:ln>
        </p:spPr>
        <p:txBody>
          <a:bodyPr anchorCtr="0" anchor="t" bIns="121900" lIns="121900" spcFirstLastPara="1" rIns="121900" wrap="square" tIns="121900">
            <a:noAutofit/>
          </a:bodyPr>
          <a:lstStyle/>
          <a:p>
            <a:pPr indent="0" lvl="0" marL="0" rtl="0" algn="l">
              <a:lnSpc>
                <a:spcPct val="115000"/>
              </a:lnSpc>
              <a:spcBef>
                <a:spcPts val="0"/>
              </a:spcBef>
              <a:spcAft>
                <a:spcPts val="0"/>
              </a:spcAft>
              <a:buSzPts val="2400"/>
              <a:buNone/>
            </a:pPr>
            <a:r>
              <a:rPr b="1" lang="en-US" u="sng">
                <a:latin typeface="Arial"/>
                <a:ea typeface="Arial"/>
                <a:cs typeface="Arial"/>
                <a:sym typeface="Arial"/>
              </a:rPr>
              <a:t>Reception </a:t>
            </a:r>
            <a:r>
              <a:rPr b="1" lang="en-US" u="sng">
                <a:solidFill>
                  <a:schemeClr val="dk1"/>
                </a:solidFill>
                <a:latin typeface="Arial"/>
                <a:ea typeface="Arial"/>
                <a:cs typeface="Arial"/>
                <a:sym typeface="Arial"/>
              </a:rPr>
              <a:t>Teaching Assistants</a:t>
            </a:r>
            <a:endParaRPr b="1" u="sng">
              <a:solidFill>
                <a:schemeClr val="dk1"/>
              </a:solidFill>
              <a:latin typeface="Arial"/>
              <a:ea typeface="Arial"/>
              <a:cs typeface="Arial"/>
              <a:sym typeface="Arial"/>
            </a:endParaRPr>
          </a:p>
          <a:p>
            <a:pPr indent="0" lvl="0" marL="0" rtl="0" algn="l">
              <a:lnSpc>
                <a:spcPct val="115000"/>
              </a:lnSpc>
              <a:spcBef>
                <a:spcPts val="0"/>
              </a:spcBef>
              <a:spcAft>
                <a:spcPts val="0"/>
              </a:spcAft>
              <a:buSzPts val="1500"/>
              <a:buNone/>
            </a:pPr>
            <a:r>
              <a:rPr lang="en-US" sz="2500">
                <a:latin typeface="Arial"/>
                <a:ea typeface="Arial"/>
                <a:cs typeface="Arial"/>
                <a:sym typeface="Arial"/>
              </a:rPr>
              <a:t>Mrs J Eccles</a:t>
            </a:r>
            <a:endParaRPr sz="2500">
              <a:latin typeface="Arial"/>
              <a:ea typeface="Arial"/>
              <a:cs typeface="Arial"/>
              <a:sym typeface="Arial"/>
            </a:endParaRPr>
          </a:p>
          <a:p>
            <a:pPr indent="0" lvl="0" marL="0" rtl="0" algn="l">
              <a:lnSpc>
                <a:spcPct val="115000"/>
              </a:lnSpc>
              <a:spcBef>
                <a:spcPts val="0"/>
              </a:spcBef>
              <a:spcAft>
                <a:spcPts val="0"/>
              </a:spcAft>
              <a:buSzPts val="1500"/>
              <a:buNone/>
            </a:pPr>
            <a:r>
              <a:rPr lang="en-US" sz="2500">
                <a:latin typeface="Arial"/>
                <a:ea typeface="Arial"/>
                <a:cs typeface="Arial"/>
                <a:sym typeface="Arial"/>
              </a:rPr>
              <a:t>Mrs B Wheatley </a:t>
            </a:r>
            <a:endParaRPr sz="2500">
              <a:latin typeface="Arial"/>
              <a:ea typeface="Arial"/>
              <a:cs typeface="Arial"/>
              <a:sym typeface="Arial"/>
            </a:endParaRPr>
          </a:p>
          <a:p>
            <a:pPr indent="0" lvl="0" marL="0" rtl="0" algn="l">
              <a:lnSpc>
                <a:spcPct val="115000"/>
              </a:lnSpc>
              <a:spcBef>
                <a:spcPts val="0"/>
              </a:spcBef>
              <a:spcAft>
                <a:spcPts val="0"/>
              </a:spcAft>
              <a:buSzPts val="1500"/>
              <a:buNone/>
            </a:pPr>
            <a:r>
              <a:rPr lang="en-US" sz="2500">
                <a:latin typeface="Arial"/>
                <a:ea typeface="Arial"/>
                <a:cs typeface="Arial"/>
                <a:sym typeface="Arial"/>
              </a:rPr>
              <a:t>Mrs F Gibling (Monday-Thursday)</a:t>
            </a:r>
            <a:endParaRPr/>
          </a:p>
          <a:p>
            <a:pPr indent="0" lvl="0" marL="0" rtl="0" algn="l">
              <a:lnSpc>
                <a:spcPct val="115000"/>
              </a:lnSpc>
              <a:spcBef>
                <a:spcPts val="0"/>
              </a:spcBef>
              <a:spcAft>
                <a:spcPts val="0"/>
              </a:spcAft>
              <a:buSzPts val="1500"/>
              <a:buNone/>
            </a:pPr>
            <a:r>
              <a:rPr lang="en-US" sz="2500">
                <a:latin typeface="Arial"/>
                <a:ea typeface="Arial"/>
                <a:cs typeface="Arial"/>
                <a:sym typeface="Arial"/>
              </a:rPr>
              <a:t>Mrs A Mason (Friday)</a:t>
            </a:r>
            <a:endParaRPr sz="2500">
              <a:latin typeface="Arial"/>
              <a:ea typeface="Arial"/>
              <a:cs typeface="Arial"/>
              <a:sym typeface="Arial"/>
            </a:endParaRPr>
          </a:p>
          <a:p>
            <a:pPr indent="0" lvl="0" marL="0" rtl="0" algn="l">
              <a:lnSpc>
                <a:spcPct val="115000"/>
              </a:lnSpc>
              <a:spcBef>
                <a:spcPts val="0"/>
              </a:spcBef>
              <a:spcAft>
                <a:spcPts val="0"/>
              </a:spcAft>
              <a:buSzPts val="1500"/>
              <a:buNone/>
            </a:pPr>
            <a:r>
              <a:rPr lang="en-US" sz="2500">
                <a:latin typeface="Arial"/>
                <a:ea typeface="Arial"/>
                <a:cs typeface="Arial"/>
                <a:sym typeface="Arial"/>
              </a:rPr>
              <a:t>Mrs H Cranston (Monday- Wednesday)</a:t>
            </a:r>
            <a:endParaRPr sz="2500">
              <a:latin typeface="Arial"/>
              <a:ea typeface="Arial"/>
              <a:cs typeface="Arial"/>
              <a:sym typeface="Arial"/>
            </a:endParaRPr>
          </a:p>
          <a:p>
            <a:pPr indent="0" lvl="0" marL="0" rtl="0" algn="l">
              <a:lnSpc>
                <a:spcPct val="115000"/>
              </a:lnSpc>
              <a:spcBef>
                <a:spcPts val="0"/>
              </a:spcBef>
              <a:spcAft>
                <a:spcPts val="0"/>
              </a:spcAft>
              <a:buSzPts val="1500"/>
              <a:buNone/>
            </a:pPr>
            <a:r>
              <a:rPr lang="en-US" sz="2500">
                <a:latin typeface="Arial"/>
                <a:ea typeface="Arial"/>
                <a:cs typeface="Arial"/>
                <a:sym typeface="Arial"/>
              </a:rPr>
              <a:t>Miss L Chalk (Thursday- Friday) </a:t>
            </a:r>
            <a:endParaRPr sz="2500">
              <a:latin typeface="Arial"/>
              <a:ea typeface="Arial"/>
              <a:cs typeface="Arial"/>
              <a:sym typeface="Arial"/>
            </a:endParaRPr>
          </a:p>
          <a:p>
            <a:pPr indent="0" lvl="0" marL="0" rtl="0" algn="l">
              <a:lnSpc>
                <a:spcPct val="115000"/>
              </a:lnSpc>
              <a:spcBef>
                <a:spcPts val="0"/>
              </a:spcBef>
              <a:spcAft>
                <a:spcPts val="0"/>
              </a:spcAft>
              <a:buSzPts val="1500"/>
              <a:buNone/>
            </a:pPr>
            <a:r>
              <a:t/>
            </a:r>
            <a:endParaRPr sz="2500">
              <a:latin typeface="Trebuchet MS"/>
              <a:ea typeface="Trebuchet MS"/>
              <a:cs typeface="Trebuchet MS"/>
              <a:sym typeface="Trebuchet MS"/>
            </a:endParaRPr>
          </a:p>
          <a:p>
            <a:pPr indent="0" lvl="0" marL="0" rtl="0" algn="l">
              <a:lnSpc>
                <a:spcPct val="115000"/>
              </a:lnSpc>
              <a:spcBef>
                <a:spcPts val="0"/>
              </a:spcBef>
              <a:spcAft>
                <a:spcPts val="0"/>
              </a:spcAft>
              <a:buSzPts val="1500"/>
              <a:buNone/>
            </a:pPr>
            <a:r>
              <a:t/>
            </a:r>
            <a:endParaRPr sz="2500">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500"/>
              <a:buFont typeface="Arial"/>
              <a:buNone/>
            </a:pPr>
            <a:r>
              <a:t/>
            </a:r>
            <a:endParaRPr sz="1600">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Clr>
                <a:schemeClr val="dk1"/>
              </a:buClr>
              <a:buSzPts val="1500"/>
              <a:buFont typeface="Arial"/>
              <a:buNone/>
            </a:pPr>
            <a:r>
              <a:t/>
            </a:r>
            <a:endParaRPr b="1" sz="1600" u="sng">
              <a:solidFill>
                <a:schemeClr val="dk1"/>
              </a:solidFill>
              <a:latin typeface="Trebuchet MS"/>
              <a:ea typeface="Trebuchet MS"/>
              <a:cs typeface="Trebuchet MS"/>
              <a:sym typeface="Trebuchet MS"/>
            </a:endParaRPr>
          </a:p>
          <a:p>
            <a:pPr indent="0" lvl="0" marL="0" rtl="0" algn="l">
              <a:lnSpc>
                <a:spcPct val="115000"/>
              </a:lnSpc>
              <a:spcBef>
                <a:spcPts val="0"/>
              </a:spcBef>
              <a:spcAft>
                <a:spcPts val="0"/>
              </a:spcAft>
              <a:buSzPts val="2400"/>
              <a:buNone/>
            </a:pPr>
            <a:r>
              <a:t/>
            </a:r>
            <a:endParaRPr b="1" sz="1600" u="sng">
              <a:solidFill>
                <a:schemeClr val="dk1"/>
              </a:solidFill>
              <a:latin typeface="Trebuchet MS"/>
              <a:ea typeface="Trebuchet MS"/>
              <a:cs typeface="Trebuchet MS"/>
              <a:sym typeface="Trebuchet MS"/>
            </a:endParaRPr>
          </a:p>
        </p:txBody>
      </p:sp>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2022-02-08T16:00:48Z</dcterms:created>
  <dc:creator>Nicola Moores</dc:creator>
</cp:coreProperties>
</file>